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d7e1de01c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b0d7e78084536"/>
  </p:sldMasterIdLst>
  <p:sldIdLst>
    <p:sldId xmlns:r="http://schemas.openxmlformats.org/officeDocument/2006/relationships" id="256" r:id="R635b2cf8e7324b41"/>
    <p:sldId xmlns:r="http://schemas.openxmlformats.org/officeDocument/2006/relationships" id="257" r:id="R26ff73f5293c4df8"/>
    <p:sldId xmlns:r="http://schemas.openxmlformats.org/officeDocument/2006/relationships" id="258" r:id="R513963e2eec04bbf"/>
    <p:sldId xmlns:r="http://schemas.openxmlformats.org/officeDocument/2006/relationships" id="259" r:id="R69701700dce24a73"/>
    <p:sldId xmlns:r="http://schemas.openxmlformats.org/officeDocument/2006/relationships" id="260" r:id="Ree9f29607339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b0d7e78084536" /><Relationship Type="http://schemas.openxmlformats.org/officeDocument/2006/relationships/slide" Target="/ppt/slides/slide1.xml" Id="R635b2cf8e7324b41" /><Relationship Type="http://schemas.openxmlformats.org/officeDocument/2006/relationships/slide" Target="/ppt/slides/slide2.xml" Id="R26ff73f5293c4df8" /><Relationship Type="http://schemas.openxmlformats.org/officeDocument/2006/relationships/slide" Target="/ppt/slides/slide3.xml" Id="R513963e2eec04bbf" /><Relationship Type="http://schemas.openxmlformats.org/officeDocument/2006/relationships/slide" Target="/ppt/slides/slide4.xml" Id="R69701700dce24a73" /><Relationship Type="http://schemas.openxmlformats.org/officeDocument/2006/relationships/slide" Target="/ppt/slides/slide5.xml" Id="Ree9f29607339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4d990cf64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346e23d441f9" /><Relationship Type="http://schemas.openxmlformats.org/officeDocument/2006/relationships/theme" Target="/ppt/slideMasters/theme/theme1.xml" Id="R4f4f116c6a7c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2346e23d4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4bcbdb82e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439b91ce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bbe955182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2e9b5aa3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47389166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