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f54f99d574f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24a0009b314398"/>
  </p:sldMasterIdLst>
  <p:sldIdLst>
    <p:sldId xmlns:r="http://schemas.openxmlformats.org/officeDocument/2006/relationships" id="256" r:id="Rd3d7588d3ada4bb2"/>
    <p:sldId xmlns:r="http://schemas.openxmlformats.org/officeDocument/2006/relationships" id="257" r:id="R51448c9106334896"/>
    <p:sldId xmlns:r="http://schemas.openxmlformats.org/officeDocument/2006/relationships" id="258" r:id="Re6af69f35d4d47b9"/>
    <p:sldId xmlns:r="http://schemas.openxmlformats.org/officeDocument/2006/relationships" id="259" r:id="R7204ccfd1d7e4657"/>
    <p:sldId xmlns:r="http://schemas.openxmlformats.org/officeDocument/2006/relationships" id="260" r:id="R21a1df28274a4a3c"/>
    <p:sldId xmlns:r="http://schemas.openxmlformats.org/officeDocument/2006/relationships" id="261" r:id="R03cc27c72a3a47e0"/>
    <p:sldId xmlns:r="http://schemas.openxmlformats.org/officeDocument/2006/relationships" id="262" r:id="Rcb6a3f3e7ae2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24a0009b314398" /><Relationship Type="http://schemas.openxmlformats.org/officeDocument/2006/relationships/slide" Target="/ppt/slides/slide1.xml" Id="Rd3d7588d3ada4bb2" /><Relationship Type="http://schemas.openxmlformats.org/officeDocument/2006/relationships/slide" Target="/ppt/slides/slide2.xml" Id="R51448c9106334896" /><Relationship Type="http://schemas.openxmlformats.org/officeDocument/2006/relationships/slide" Target="/ppt/slides/slide3.xml" Id="Re6af69f35d4d47b9" /><Relationship Type="http://schemas.openxmlformats.org/officeDocument/2006/relationships/slide" Target="/ppt/slides/slide4.xml" Id="R7204ccfd1d7e4657" /><Relationship Type="http://schemas.openxmlformats.org/officeDocument/2006/relationships/slide" Target="/ppt/slides/slide5.xml" Id="R21a1df28274a4a3c" /><Relationship Type="http://schemas.openxmlformats.org/officeDocument/2006/relationships/slide" Target="/ppt/slides/slide6.xml" Id="R03cc27c72a3a47e0" /><Relationship Type="http://schemas.openxmlformats.org/officeDocument/2006/relationships/slide" Target="/ppt/slides/slide7.xml" Id="Rcb6a3f3e7ae2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b1fe7dd4a649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335f053544f07" /><Relationship Type="http://schemas.openxmlformats.org/officeDocument/2006/relationships/theme" Target="/ppt/slideMasters/theme/theme1.xml" Id="R8b71693fa08343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47335f053544f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e89c03f31e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11c85a5e440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17515877f346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6b0f342ac4b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a457143214d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7e0e1e256b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5fd31f1a54d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 IS KINDZ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 IS KINDZ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220 290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INGRID ABELSNES KINDEM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Fladagers gate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928 275 388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 IS KINDZ AS</a:t>
            </a:r>
          </a:p>
        </p:txBody>
      </p:sp>
    </p:spTree>
  </p:cSld>
  <p:clrMapOvr>
    <a:masterClrMapping xmlns:a="http://schemas.openxmlformats.org/drawingml/2006/main"/>
  </p:clrMapOvr>
</p:sld>
</file>