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db076a055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f7d4ee2e14cc6"/>
  </p:sldMasterIdLst>
  <p:sldIdLst>
    <p:sldId xmlns:r="http://schemas.openxmlformats.org/officeDocument/2006/relationships" id="256" r:id="R8453bd4004424508"/>
    <p:sldId xmlns:r="http://schemas.openxmlformats.org/officeDocument/2006/relationships" id="257" r:id="R9c34f802ad194427"/>
    <p:sldId xmlns:r="http://schemas.openxmlformats.org/officeDocument/2006/relationships" id="258" r:id="R25b625714df5445c"/>
    <p:sldId xmlns:r="http://schemas.openxmlformats.org/officeDocument/2006/relationships" id="259" r:id="Rf06c01452fb54ab9"/>
    <p:sldId xmlns:r="http://schemas.openxmlformats.org/officeDocument/2006/relationships" id="260" r:id="R016991818c804129"/>
    <p:sldId xmlns:r="http://schemas.openxmlformats.org/officeDocument/2006/relationships" id="261" r:id="Rb4471237eead4981"/>
    <p:sldId xmlns:r="http://schemas.openxmlformats.org/officeDocument/2006/relationships" id="262" r:id="R1309d2d6e151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f7d4ee2e14cc6" /><Relationship Type="http://schemas.openxmlformats.org/officeDocument/2006/relationships/slide" Target="/ppt/slides/slide1.xml" Id="R8453bd4004424508" /><Relationship Type="http://schemas.openxmlformats.org/officeDocument/2006/relationships/slide" Target="/ppt/slides/slide2.xml" Id="R9c34f802ad194427" /><Relationship Type="http://schemas.openxmlformats.org/officeDocument/2006/relationships/slide" Target="/ppt/slides/slide3.xml" Id="R25b625714df5445c" /><Relationship Type="http://schemas.openxmlformats.org/officeDocument/2006/relationships/slide" Target="/ppt/slides/slide4.xml" Id="Rf06c01452fb54ab9" /><Relationship Type="http://schemas.openxmlformats.org/officeDocument/2006/relationships/slide" Target="/ppt/slides/slide5.xml" Id="R016991818c804129" /><Relationship Type="http://schemas.openxmlformats.org/officeDocument/2006/relationships/slide" Target="/ppt/slides/slide6.xml" Id="Rb4471237eead4981" /><Relationship Type="http://schemas.openxmlformats.org/officeDocument/2006/relationships/slide" Target="/ppt/slides/slide7.xml" Id="R1309d2d6e151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edfb4a81f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00886bec4d56" /><Relationship Type="http://schemas.openxmlformats.org/officeDocument/2006/relationships/theme" Target="/ppt/slideMasters/theme/theme1.xml" Id="R26dd922681ba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400886bec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9f588fbe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caab121d2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381ea415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79e809321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e6afd18b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40d90ec66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11cd7a2d2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FUCKBOY HOLDING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FUCKBOY HOLDING &amp;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FUCKBOY HOLDING &amp; INVEST AS</a:t>
            </a:r>
          </a:p>
        </p:txBody>
      </p:sp>
    </p:spTree>
  </p:cSld>
  <p:clrMapOvr>
    <a:masterClrMapping xmlns:a="http://schemas.openxmlformats.org/drawingml/2006/main"/>
  </p:clrMapOvr>
</p:sld>
</file>