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5556d2114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a6bfd3547437d"/>
  </p:sldMasterIdLst>
  <p:sldIdLst>
    <p:sldId xmlns:r="http://schemas.openxmlformats.org/officeDocument/2006/relationships" id="256" r:id="R70929962e7fd492f"/>
    <p:sldId xmlns:r="http://schemas.openxmlformats.org/officeDocument/2006/relationships" id="257" r:id="Rfbe1c06f7ff84d9c"/>
    <p:sldId xmlns:r="http://schemas.openxmlformats.org/officeDocument/2006/relationships" id="258" r:id="R9975b068d55c499d"/>
    <p:sldId xmlns:r="http://schemas.openxmlformats.org/officeDocument/2006/relationships" id="259" r:id="Ref77ce0d54014728"/>
    <p:sldId xmlns:r="http://schemas.openxmlformats.org/officeDocument/2006/relationships" id="260" r:id="R963f13b7f2a1466c"/>
    <p:sldId xmlns:r="http://schemas.openxmlformats.org/officeDocument/2006/relationships" id="261" r:id="Rd3dd51bc86854939"/>
    <p:sldId xmlns:r="http://schemas.openxmlformats.org/officeDocument/2006/relationships" id="262" r:id="R738eb5b5fa88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a6bfd3547437d" /><Relationship Type="http://schemas.openxmlformats.org/officeDocument/2006/relationships/slide" Target="/ppt/slides/slide1.xml" Id="R70929962e7fd492f" /><Relationship Type="http://schemas.openxmlformats.org/officeDocument/2006/relationships/slide" Target="/ppt/slides/slide2.xml" Id="Rfbe1c06f7ff84d9c" /><Relationship Type="http://schemas.openxmlformats.org/officeDocument/2006/relationships/slide" Target="/ppt/slides/slide3.xml" Id="R9975b068d55c499d" /><Relationship Type="http://schemas.openxmlformats.org/officeDocument/2006/relationships/slide" Target="/ppt/slides/slide4.xml" Id="Ref77ce0d54014728" /><Relationship Type="http://schemas.openxmlformats.org/officeDocument/2006/relationships/slide" Target="/ppt/slides/slide5.xml" Id="R963f13b7f2a1466c" /><Relationship Type="http://schemas.openxmlformats.org/officeDocument/2006/relationships/slide" Target="/ppt/slides/slide6.xml" Id="Rd3dd51bc86854939" /><Relationship Type="http://schemas.openxmlformats.org/officeDocument/2006/relationships/slide" Target="/ppt/slides/slide7.xml" Id="R738eb5b5fa88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cbf3f714c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b5e10b18e4b64" /><Relationship Type="http://schemas.openxmlformats.org/officeDocument/2006/relationships/theme" Target="/ppt/slideMasters/theme/theme1.xml" Id="R6b9faca69512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b5e10b18e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795cd8d34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038bcbf93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fb5889be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f4684e9e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75c65268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07ff7459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ee031eb2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