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5e0e132ece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c7dd060204c1a"/>
  </p:sldMasterIdLst>
  <p:sldIdLst>
    <p:sldId xmlns:r="http://schemas.openxmlformats.org/officeDocument/2006/relationships" id="256" r:id="Ra361631c49f74fdb"/>
    <p:sldId xmlns:r="http://schemas.openxmlformats.org/officeDocument/2006/relationships" id="257" r:id="R65fca185f2554601"/>
    <p:sldId xmlns:r="http://schemas.openxmlformats.org/officeDocument/2006/relationships" id="258" r:id="R0645df469686413c"/>
    <p:sldId xmlns:r="http://schemas.openxmlformats.org/officeDocument/2006/relationships" id="259" r:id="R0d2554aef5b74b84"/>
    <p:sldId xmlns:r="http://schemas.openxmlformats.org/officeDocument/2006/relationships" id="260" r:id="R57ba0d749cde4d7c"/>
    <p:sldId xmlns:r="http://schemas.openxmlformats.org/officeDocument/2006/relationships" id="261" r:id="R31d825a232dc4371"/>
    <p:sldId xmlns:r="http://schemas.openxmlformats.org/officeDocument/2006/relationships" id="262" r:id="Rf1b13d0769c2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c7dd060204c1a" /><Relationship Type="http://schemas.openxmlformats.org/officeDocument/2006/relationships/slide" Target="/ppt/slides/slide1.xml" Id="Ra361631c49f74fdb" /><Relationship Type="http://schemas.openxmlformats.org/officeDocument/2006/relationships/slide" Target="/ppt/slides/slide2.xml" Id="R65fca185f2554601" /><Relationship Type="http://schemas.openxmlformats.org/officeDocument/2006/relationships/slide" Target="/ppt/slides/slide3.xml" Id="R0645df469686413c" /><Relationship Type="http://schemas.openxmlformats.org/officeDocument/2006/relationships/slide" Target="/ppt/slides/slide4.xml" Id="R0d2554aef5b74b84" /><Relationship Type="http://schemas.openxmlformats.org/officeDocument/2006/relationships/slide" Target="/ppt/slides/slide5.xml" Id="R57ba0d749cde4d7c" /><Relationship Type="http://schemas.openxmlformats.org/officeDocument/2006/relationships/slide" Target="/ppt/slides/slide6.xml" Id="R31d825a232dc4371" /><Relationship Type="http://schemas.openxmlformats.org/officeDocument/2006/relationships/slide" Target="/ppt/slides/slide7.xml" Id="Rf1b13d0769c2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71e14ae38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217c624ed458b" /><Relationship Type="http://schemas.openxmlformats.org/officeDocument/2006/relationships/theme" Target="/ppt/slideMasters/theme/theme1.xml" Id="Racb713b64cae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217c624ed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cf0663db7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ab9af8df64d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773b7ec14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29177dfb2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a023be27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720f21105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6e868853e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M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Waalers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