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4ab58bc5ac4c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968c9bbb894215"/>
  </p:sldMasterIdLst>
  <p:sldIdLst>
    <p:sldId xmlns:r="http://schemas.openxmlformats.org/officeDocument/2006/relationships" id="256" r:id="Re5fd4452f95b42b8"/>
    <p:sldId xmlns:r="http://schemas.openxmlformats.org/officeDocument/2006/relationships" id="257" r:id="R5f600928ed8c4816"/>
    <p:sldId xmlns:r="http://schemas.openxmlformats.org/officeDocument/2006/relationships" id="258" r:id="Rf475fd40783d4038"/>
    <p:sldId xmlns:r="http://schemas.openxmlformats.org/officeDocument/2006/relationships" id="259" r:id="R0b01fa6d16374ab1"/>
    <p:sldId xmlns:r="http://schemas.openxmlformats.org/officeDocument/2006/relationships" id="260" r:id="Rd3fa2f3be63e4ff9"/>
    <p:sldId xmlns:r="http://schemas.openxmlformats.org/officeDocument/2006/relationships" id="261" r:id="R551aa8d5d0c34d95"/>
    <p:sldId xmlns:r="http://schemas.openxmlformats.org/officeDocument/2006/relationships" id="262" r:id="Rb93f2bec186c4e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68c9bbb894215" /><Relationship Type="http://schemas.openxmlformats.org/officeDocument/2006/relationships/slide" Target="/ppt/slides/slide1.xml" Id="Re5fd4452f95b42b8" /><Relationship Type="http://schemas.openxmlformats.org/officeDocument/2006/relationships/slide" Target="/ppt/slides/slide2.xml" Id="R5f600928ed8c4816" /><Relationship Type="http://schemas.openxmlformats.org/officeDocument/2006/relationships/slide" Target="/ppt/slides/slide3.xml" Id="Rf475fd40783d4038" /><Relationship Type="http://schemas.openxmlformats.org/officeDocument/2006/relationships/slide" Target="/ppt/slides/slide4.xml" Id="R0b01fa6d16374ab1" /><Relationship Type="http://schemas.openxmlformats.org/officeDocument/2006/relationships/slide" Target="/ppt/slides/slide5.xml" Id="Rd3fa2f3be63e4ff9" /><Relationship Type="http://schemas.openxmlformats.org/officeDocument/2006/relationships/slide" Target="/ppt/slides/slide6.xml" Id="R551aa8d5d0c34d95" /><Relationship Type="http://schemas.openxmlformats.org/officeDocument/2006/relationships/slide" Target="/ppt/slides/slide7.xml" Id="Rb93f2bec186c4e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2596c101045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31f8d5323436b" /><Relationship Type="http://schemas.openxmlformats.org/officeDocument/2006/relationships/theme" Target="/ppt/slideMasters/theme/theme1.xml" Id="R0518511b71be4e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231f8d532343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fe950a97f48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18b69db184f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c3bf576a441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06222a23f4c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89851650e4a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72cc697bb40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877d4f86e49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KMH HOLDING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1 158 275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KNUT JOHAN MOLNES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