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b33122f18b44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7974d8087c4bb4"/>
  </p:sldMasterIdLst>
  <p:sldIdLst>
    <p:sldId xmlns:r="http://schemas.openxmlformats.org/officeDocument/2006/relationships" id="256" r:id="R92f95a4afd534f37"/>
    <p:sldId xmlns:r="http://schemas.openxmlformats.org/officeDocument/2006/relationships" id="257" r:id="Rdc46564a96cd4147"/>
    <p:sldId xmlns:r="http://schemas.openxmlformats.org/officeDocument/2006/relationships" id="258" r:id="Ra3a04556d0a84983"/>
    <p:sldId xmlns:r="http://schemas.openxmlformats.org/officeDocument/2006/relationships" id="259" r:id="R5c2fbb2e0fdb478c"/>
    <p:sldId xmlns:r="http://schemas.openxmlformats.org/officeDocument/2006/relationships" id="260" r:id="R52233185bcae45fa"/>
    <p:sldId xmlns:r="http://schemas.openxmlformats.org/officeDocument/2006/relationships" id="261" r:id="R59bdc0ea7012493c"/>
    <p:sldId xmlns:r="http://schemas.openxmlformats.org/officeDocument/2006/relationships" id="262" r:id="R8fab91fe53954f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7974d8087c4bb4" /><Relationship Type="http://schemas.openxmlformats.org/officeDocument/2006/relationships/slide" Target="/ppt/slides/slide1.xml" Id="R92f95a4afd534f37" /><Relationship Type="http://schemas.openxmlformats.org/officeDocument/2006/relationships/slide" Target="/ppt/slides/slide2.xml" Id="Rdc46564a96cd4147" /><Relationship Type="http://schemas.openxmlformats.org/officeDocument/2006/relationships/slide" Target="/ppt/slides/slide3.xml" Id="Ra3a04556d0a84983" /><Relationship Type="http://schemas.openxmlformats.org/officeDocument/2006/relationships/slide" Target="/ppt/slides/slide4.xml" Id="R5c2fbb2e0fdb478c" /><Relationship Type="http://schemas.openxmlformats.org/officeDocument/2006/relationships/slide" Target="/ppt/slides/slide5.xml" Id="R52233185bcae45fa" /><Relationship Type="http://schemas.openxmlformats.org/officeDocument/2006/relationships/slide" Target="/ppt/slides/slide6.xml" Id="R59bdc0ea7012493c" /><Relationship Type="http://schemas.openxmlformats.org/officeDocument/2006/relationships/slide" Target="/ppt/slides/slide7.xml" Id="R8fab91fe53954f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acce699f9747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a2621c18b4bde" /><Relationship Type="http://schemas.openxmlformats.org/officeDocument/2006/relationships/theme" Target="/ppt/slideMasters/theme/theme1.xml" Id="Rd259c7f155f345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1a2621c18b4b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63aee3e0543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a4d60c2804f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35bd4cc1f45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470589f2544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468d88c2f44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08e561c284e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acce8dd2441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HOSJ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HOSJ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3 206 376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3 233 946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 THOMAS CHRISTIAN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