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1c1aa4fd4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7429798474199"/>
  </p:sldMasterIdLst>
  <p:sldIdLst>
    <p:sldId xmlns:r="http://schemas.openxmlformats.org/officeDocument/2006/relationships" id="256" r:id="R1485050860644bd0"/>
    <p:sldId xmlns:r="http://schemas.openxmlformats.org/officeDocument/2006/relationships" id="257" r:id="Rc9306746fcd74367"/>
    <p:sldId xmlns:r="http://schemas.openxmlformats.org/officeDocument/2006/relationships" id="258" r:id="R9d137f295ac14ba9"/>
    <p:sldId xmlns:r="http://schemas.openxmlformats.org/officeDocument/2006/relationships" id="259" r:id="R8036dc3c80c84f22"/>
    <p:sldId xmlns:r="http://schemas.openxmlformats.org/officeDocument/2006/relationships" id="260" r:id="Rbf5156a1a77347d0"/>
    <p:sldId xmlns:r="http://schemas.openxmlformats.org/officeDocument/2006/relationships" id="261" r:id="R4b90077ea58743cf"/>
    <p:sldId xmlns:r="http://schemas.openxmlformats.org/officeDocument/2006/relationships" id="262" r:id="Rd3024ccc2604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7429798474199" /><Relationship Type="http://schemas.openxmlformats.org/officeDocument/2006/relationships/slide" Target="/ppt/slides/slide1.xml" Id="R1485050860644bd0" /><Relationship Type="http://schemas.openxmlformats.org/officeDocument/2006/relationships/slide" Target="/ppt/slides/slide2.xml" Id="Rc9306746fcd74367" /><Relationship Type="http://schemas.openxmlformats.org/officeDocument/2006/relationships/slide" Target="/ppt/slides/slide3.xml" Id="R9d137f295ac14ba9" /><Relationship Type="http://schemas.openxmlformats.org/officeDocument/2006/relationships/slide" Target="/ppt/slides/slide4.xml" Id="R8036dc3c80c84f22" /><Relationship Type="http://schemas.openxmlformats.org/officeDocument/2006/relationships/slide" Target="/ppt/slides/slide5.xml" Id="Rbf5156a1a77347d0" /><Relationship Type="http://schemas.openxmlformats.org/officeDocument/2006/relationships/slide" Target="/ppt/slides/slide6.xml" Id="R4b90077ea58743cf" /><Relationship Type="http://schemas.openxmlformats.org/officeDocument/2006/relationships/slide" Target="/ppt/slides/slide7.xml" Id="Rd3024ccc2604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17b56b032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a1d0300c048ee" /><Relationship Type="http://schemas.openxmlformats.org/officeDocument/2006/relationships/theme" Target="/ppt/slideMasters/theme/theme1.xml" Id="R633f051f16f5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a1d0300c0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12b082833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0ef154689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d9e988a2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0b02d52e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bbe889649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fe36399f5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dbcf5790c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31 849 763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259 770 073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259 871 764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