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724f3270aa4d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6f6980559c4412"/>
  </p:sldMasterIdLst>
  <p:sldIdLst>
    <p:sldId xmlns:r="http://schemas.openxmlformats.org/officeDocument/2006/relationships" id="256" r:id="Rf0ed8bb472104a50"/>
    <p:sldId xmlns:r="http://schemas.openxmlformats.org/officeDocument/2006/relationships" id="257" r:id="Rad0d15ead0ea4092"/>
    <p:sldId xmlns:r="http://schemas.openxmlformats.org/officeDocument/2006/relationships" id="258" r:id="Re183caa5c2ba4e04"/>
    <p:sldId xmlns:r="http://schemas.openxmlformats.org/officeDocument/2006/relationships" id="259" r:id="Re77a81dfd276464e"/>
    <p:sldId xmlns:r="http://schemas.openxmlformats.org/officeDocument/2006/relationships" id="260" r:id="Rf7133547fc2e4d25"/>
    <p:sldId xmlns:r="http://schemas.openxmlformats.org/officeDocument/2006/relationships" id="261" r:id="Rcad183f28bcc4883"/>
    <p:sldId xmlns:r="http://schemas.openxmlformats.org/officeDocument/2006/relationships" id="262" r:id="R7d938b7e523d4e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f6980559c4412" /><Relationship Type="http://schemas.openxmlformats.org/officeDocument/2006/relationships/slide" Target="/ppt/slides/slide1.xml" Id="Rf0ed8bb472104a50" /><Relationship Type="http://schemas.openxmlformats.org/officeDocument/2006/relationships/slide" Target="/ppt/slides/slide2.xml" Id="Rad0d15ead0ea4092" /><Relationship Type="http://schemas.openxmlformats.org/officeDocument/2006/relationships/slide" Target="/ppt/slides/slide3.xml" Id="Re183caa5c2ba4e04" /><Relationship Type="http://schemas.openxmlformats.org/officeDocument/2006/relationships/slide" Target="/ppt/slides/slide4.xml" Id="Re77a81dfd276464e" /><Relationship Type="http://schemas.openxmlformats.org/officeDocument/2006/relationships/slide" Target="/ppt/slides/slide5.xml" Id="Rf7133547fc2e4d25" /><Relationship Type="http://schemas.openxmlformats.org/officeDocument/2006/relationships/slide" Target="/ppt/slides/slide6.xml" Id="Rcad183f28bcc4883" /><Relationship Type="http://schemas.openxmlformats.org/officeDocument/2006/relationships/slide" Target="/ppt/slides/slide7.xml" Id="R7d938b7e523d4e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24d652eb741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0a4e35e5e4146" /><Relationship Type="http://schemas.openxmlformats.org/officeDocument/2006/relationships/theme" Target="/ppt/slideMasters/theme/theme1.xml" Id="Rcd92296150564e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60a4e35e5e41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8c1c51c734c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ff950c5b64a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31fd3964b46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3ea49acca40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010de086146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aafbd870d41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fa21b629c43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ANNE-LENE LANGØY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ANNE-LENE LANGØY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27 215 442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72 375 114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72 542 759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 ANNE-LENE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Horgvegen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