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c65f6cfd3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bbe20046c4364"/>
  </p:sldMasterIdLst>
  <p:sldIdLst>
    <p:sldId xmlns:r="http://schemas.openxmlformats.org/officeDocument/2006/relationships" id="256" r:id="R620c44445e834269"/>
    <p:sldId xmlns:r="http://schemas.openxmlformats.org/officeDocument/2006/relationships" id="257" r:id="R97015cf56b014070"/>
    <p:sldId xmlns:r="http://schemas.openxmlformats.org/officeDocument/2006/relationships" id="258" r:id="R1d81684a91db44fc"/>
    <p:sldId xmlns:r="http://schemas.openxmlformats.org/officeDocument/2006/relationships" id="259" r:id="Rf05912c956214c44"/>
    <p:sldId xmlns:r="http://schemas.openxmlformats.org/officeDocument/2006/relationships" id="260" r:id="R76b18fcba33a411c"/>
    <p:sldId xmlns:r="http://schemas.openxmlformats.org/officeDocument/2006/relationships" id="261" r:id="R162c77c9bd1340ba"/>
    <p:sldId xmlns:r="http://schemas.openxmlformats.org/officeDocument/2006/relationships" id="262" r:id="R0685dd5bcdf6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bbe20046c4364" /><Relationship Type="http://schemas.openxmlformats.org/officeDocument/2006/relationships/slide" Target="/ppt/slides/slide1.xml" Id="R620c44445e834269" /><Relationship Type="http://schemas.openxmlformats.org/officeDocument/2006/relationships/slide" Target="/ppt/slides/slide2.xml" Id="R97015cf56b014070" /><Relationship Type="http://schemas.openxmlformats.org/officeDocument/2006/relationships/slide" Target="/ppt/slides/slide3.xml" Id="R1d81684a91db44fc" /><Relationship Type="http://schemas.openxmlformats.org/officeDocument/2006/relationships/slide" Target="/ppt/slides/slide4.xml" Id="Rf05912c956214c44" /><Relationship Type="http://schemas.openxmlformats.org/officeDocument/2006/relationships/slide" Target="/ppt/slides/slide5.xml" Id="R76b18fcba33a411c" /><Relationship Type="http://schemas.openxmlformats.org/officeDocument/2006/relationships/slide" Target="/ppt/slides/slide6.xml" Id="R162c77c9bd1340ba" /><Relationship Type="http://schemas.openxmlformats.org/officeDocument/2006/relationships/slide" Target="/ppt/slides/slide7.xml" Id="R0685dd5bcdf6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45107a668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7b9882c34fe9" /><Relationship Type="http://schemas.openxmlformats.org/officeDocument/2006/relationships/theme" Target="/ppt/slideMasters/theme/theme1.xml" Id="Re4d22a5b9930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77b9882c3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d75da19c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4de6d29e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c2a5e28e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0e2b4109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a3e5f682d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27d4626f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44bcbd2a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