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750d09689f4f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f21008ae294b1f"/>
  </p:sldMasterIdLst>
  <p:sldIdLst>
    <p:sldId xmlns:r="http://schemas.openxmlformats.org/officeDocument/2006/relationships" id="256" r:id="R1db0e0402bc84b98"/>
    <p:sldId xmlns:r="http://schemas.openxmlformats.org/officeDocument/2006/relationships" id="257" r:id="Rb082097660104e97"/>
    <p:sldId xmlns:r="http://schemas.openxmlformats.org/officeDocument/2006/relationships" id="258" r:id="R70bd9da78a184232"/>
    <p:sldId xmlns:r="http://schemas.openxmlformats.org/officeDocument/2006/relationships" id="259" r:id="R83724dd78f914e84"/>
    <p:sldId xmlns:r="http://schemas.openxmlformats.org/officeDocument/2006/relationships" id="260" r:id="R485b0c627ef2454c"/>
    <p:sldId xmlns:r="http://schemas.openxmlformats.org/officeDocument/2006/relationships" id="261" r:id="R569f4ca88dd14ce1"/>
    <p:sldId xmlns:r="http://schemas.openxmlformats.org/officeDocument/2006/relationships" id="262" r:id="R315055f4c66c4f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21008ae294b1f" /><Relationship Type="http://schemas.openxmlformats.org/officeDocument/2006/relationships/slide" Target="/ppt/slides/slide1.xml" Id="R1db0e0402bc84b98" /><Relationship Type="http://schemas.openxmlformats.org/officeDocument/2006/relationships/slide" Target="/ppt/slides/slide2.xml" Id="Rb082097660104e97" /><Relationship Type="http://schemas.openxmlformats.org/officeDocument/2006/relationships/slide" Target="/ppt/slides/slide3.xml" Id="R70bd9da78a184232" /><Relationship Type="http://schemas.openxmlformats.org/officeDocument/2006/relationships/slide" Target="/ppt/slides/slide4.xml" Id="R83724dd78f914e84" /><Relationship Type="http://schemas.openxmlformats.org/officeDocument/2006/relationships/slide" Target="/ppt/slides/slide5.xml" Id="R485b0c627ef2454c" /><Relationship Type="http://schemas.openxmlformats.org/officeDocument/2006/relationships/slide" Target="/ppt/slides/slide6.xml" Id="R569f4ca88dd14ce1" /><Relationship Type="http://schemas.openxmlformats.org/officeDocument/2006/relationships/slide" Target="/ppt/slides/slide7.xml" Id="R315055f4c66c4f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bbbe5801949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97c91cb4a4ef6" /><Relationship Type="http://schemas.openxmlformats.org/officeDocument/2006/relationships/theme" Target="/ppt/slideMasters/theme/theme1.xml" Id="Raf47bc0391e3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d97c91cb4a4e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430fc75bd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0c1865536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b4c17209e41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114b300f143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9398063cb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cdac1a81145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d61b3516d40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AKHAO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AKHAO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1 402 375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VITTERSØ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Nadderudveien 143A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928 285 022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AKHAO AS</a:t>
            </a:r>
          </a:p>
        </p:txBody>
      </p:sp>
    </p:spTree>
  </p:cSld>
  <p:clrMapOvr>
    <a:masterClrMapping xmlns:a="http://schemas.openxmlformats.org/drawingml/2006/main"/>
  </p:clrMapOvr>
</p:sld>
</file>