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f88fb0e5c45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a7d7ad00ad4e61"/>
  </p:sldMasterIdLst>
  <p:sldIdLst>
    <p:sldId xmlns:r="http://schemas.openxmlformats.org/officeDocument/2006/relationships" id="256" r:id="R01349b81e8f74d09"/>
    <p:sldId xmlns:r="http://schemas.openxmlformats.org/officeDocument/2006/relationships" id="257" r:id="Rfe0d0beb847f4544"/>
    <p:sldId xmlns:r="http://schemas.openxmlformats.org/officeDocument/2006/relationships" id="258" r:id="R6b81928d771544fc"/>
    <p:sldId xmlns:r="http://schemas.openxmlformats.org/officeDocument/2006/relationships" id="259" r:id="R19cb260942f1450d"/>
    <p:sldId xmlns:r="http://schemas.openxmlformats.org/officeDocument/2006/relationships" id="260" r:id="R93c541e54caa4585"/>
    <p:sldId xmlns:r="http://schemas.openxmlformats.org/officeDocument/2006/relationships" id="261" r:id="R579fd57e1da549c4"/>
    <p:sldId xmlns:r="http://schemas.openxmlformats.org/officeDocument/2006/relationships" id="262" r:id="R465e7c8c78024d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7d7ad00ad4e61" /><Relationship Type="http://schemas.openxmlformats.org/officeDocument/2006/relationships/slide" Target="/ppt/slides/slide1.xml" Id="R01349b81e8f74d09" /><Relationship Type="http://schemas.openxmlformats.org/officeDocument/2006/relationships/slide" Target="/ppt/slides/slide2.xml" Id="Rfe0d0beb847f4544" /><Relationship Type="http://schemas.openxmlformats.org/officeDocument/2006/relationships/slide" Target="/ppt/slides/slide3.xml" Id="R6b81928d771544fc" /><Relationship Type="http://schemas.openxmlformats.org/officeDocument/2006/relationships/slide" Target="/ppt/slides/slide4.xml" Id="R19cb260942f1450d" /><Relationship Type="http://schemas.openxmlformats.org/officeDocument/2006/relationships/slide" Target="/ppt/slides/slide5.xml" Id="R93c541e54caa4585" /><Relationship Type="http://schemas.openxmlformats.org/officeDocument/2006/relationships/slide" Target="/ppt/slides/slide6.xml" Id="R579fd57e1da549c4" /><Relationship Type="http://schemas.openxmlformats.org/officeDocument/2006/relationships/slide" Target="/ppt/slides/slide7.xml" Id="R465e7c8c78024d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bdb5be509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cc5307a2a4ca8" /><Relationship Type="http://schemas.openxmlformats.org/officeDocument/2006/relationships/theme" Target="/ppt/slideMasters/theme/theme1.xml" Id="R87c2a1f75edb4b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cc5307a2a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69fc98052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0108fea9a42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e08d70c3d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828068495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7ebd8a62e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12397d821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623971a4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 HOLDING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HJELLE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Geilevegen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928 286 061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 HOLDING AS</a:t>
            </a:r>
          </a:p>
        </p:txBody>
      </p:sp>
    </p:spTree>
  </p:cSld>
  <p:clrMapOvr>
    <a:masterClrMapping xmlns:a="http://schemas.openxmlformats.org/drawingml/2006/main"/>
  </p:clrMapOvr>
</p:sld>
</file>