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0977c715f145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a82b5d013d4993"/>
  </p:sldMasterIdLst>
  <p:sldIdLst>
    <p:sldId xmlns:r="http://schemas.openxmlformats.org/officeDocument/2006/relationships" id="256" r:id="R272c9bb49e474b8b"/>
    <p:sldId xmlns:r="http://schemas.openxmlformats.org/officeDocument/2006/relationships" id="257" r:id="R9c6dbeb5d0174274"/>
    <p:sldId xmlns:r="http://schemas.openxmlformats.org/officeDocument/2006/relationships" id="258" r:id="Rd5e6f77d6cc546a2"/>
    <p:sldId xmlns:r="http://schemas.openxmlformats.org/officeDocument/2006/relationships" id="259" r:id="Rd61d88e6cb6f4188"/>
    <p:sldId xmlns:r="http://schemas.openxmlformats.org/officeDocument/2006/relationships" id="260" r:id="Red88f76b4ca94e1f"/>
    <p:sldId xmlns:r="http://schemas.openxmlformats.org/officeDocument/2006/relationships" id="261" r:id="R713711747b974471"/>
    <p:sldId xmlns:r="http://schemas.openxmlformats.org/officeDocument/2006/relationships" id="262" r:id="R689781744e394d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82b5d013d4993" /><Relationship Type="http://schemas.openxmlformats.org/officeDocument/2006/relationships/slide" Target="/ppt/slides/slide1.xml" Id="R272c9bb49e474b8b" /><Relationship Type="http://schemas.openxmlformats.org/officeDocument/2006/relationships/slide" Target="/ppt/slides/slide2.xml" Id="R9c6dbeb5d0174274" /><Relationship Type="http://schemas.openxmlformats.org/officeDocument/2006/relationships/slide" Target="/ppt/slides/slide3.xml" Id="Rd5e6f77d6cc546a2" /><Relationship Type="http://schemas.openxmlformats.org/officeDocument/2006/relationships/slide" Target="/ppt/slides/slide4.xml" Id="Rd61d88e6cb6f4188" /><Relationship Type="http://schemas.openxmlformats.org/officeDocument/2006/relationships/slide" Target="/ppt/slides/slide5.xml" Id="Red88f76b4ca94e1f" /><Relationship Type="http://schemas.openxmlformats.org/officeDocument/2006/relationships/slide" Target="/ppt/slides/slide6.xml" Id="R713711747b974471" /><Relationship Type="http://schemas.openxmlformats.org/officeDocument/2006/relationships/slide" Target="/ppt/slides/slide7.xml" Id="R689781744e394d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1c65d1f524b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2431d1d2f4bf6" /><Relationship Type="http://schemas.openxmlformats.org/officeDocument/2006/relationships/theme" Target="/ppt/slideMasters/theme/theme1.xml" Id="Ra90797d8763849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72431d1d2f4b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ea897beb243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b4f8ea86840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fb506545147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c43ca685841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88e148aa74d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2ab5ce80f44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e5142810a42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J.V.K.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J.V.K. HOLDING AS ble etablert [år] og holder til i Børsa.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8 607 335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9 644 452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VIDAR KOREN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Fjellhaugvegen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7353 Børsa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928 293 874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