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7e751d308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546dad7a84680"/>
  </p:sldMasterIdLst>
  <p:sldIdLst>
    <p:sldId xmlns:r="http://schemas.openxmlformats.org/officeDocument/2006/relationships" id="256" r:id="R3b7cc6bb84b44a77"/>
    <p:sldId xmlns:r="http://schemas.openxmlformats.org/officeDocument/2006/relationships" id="257" r:id="R216189f0b5e44158"/>
    <p:sldId xmlns:r="http://schemas.openxmlformats.org/officeDocument/2006/relationships" id="258" r:id="Rabc92d9ebce54418"/>
    <p:sldId xmlns:r="http://schemas.openxmlformats.org/officeDocument/2006/relationships" id="259" r:id="R7dc25cc5492447d1"/>
    <p:sldId xmlns:r="http://schemas.openxmlformats.org/officeDocument/2006/relationships" id="260" r:id="Rea7198b8a10e4d17"/>
    <p:sldId xmlns:r="http://schemas.openxmlformats.org/officeDocument/2006/relationships" id="261" r:id="R4e14ae2427a8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546dad7a84680" /><Relationship Type="http://schemas.openxmlformats.org/officeDocument/2006/relationships/slide" Target="/ppt/slides/slide1.xml" Id="R3b7cc6bb84b44a77" /><Relationship Type="http://schemas.openxmlformats.org/officeDocument/2006/relationships/slide" Target="/ppt/slides/slide2.xml" Id="R216189f0b5e44158" /><Relationship Type="http://schemas.openxmlformats.org/officeDocument/2006/relationships/slide" Target="/ppt/slides/slide3.xml" Id="Rabc92d9ebce54418" /><Relationship Type="http://schemas.openxmlformats.org/officeDocument/2006/relationships/slide" Target="/ppt/slides/slide4.xml" Id="R7dc25cc5492447d1" /><Relationship Type="http://schemas.openxmlformats.org/officeDocument/2006/relationships/slide" Target="/ppt/slides/slide5.xml" Id="Rea7198b8a10e4d17" /><Relationship Type="http://schemas.openxmlformats.org/officeDocument/2006/relationships/slide" Target="/ppt/slides/slide6.xml" Id="R4e14ae2427a8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58985cd13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7736e2d0f441f" /><Relationship Type="http://schemas.openxmlformats.org/officeDocument/2006/relationships/theme" Target="/ppt/slideMasters/theme/theme1.xml" Id="R716d2ec1d52f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7736e2d0f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4cabb15f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00e0b4596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159cf498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6db64fab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f6cb89f71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aac473de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