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0a3316b8f247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0bac7293eb45f4"/>
  </p:sldMasterIdLst>
  <p:sldIdLst>
    <p:sldId xmlns:r="http://schemas.openxmlformats.org/officeDocument/2006/relationships" id="256" r:id="Rc9efeebd608c45fe"/>
    <p:sldId xmlns:r="http://schemas.openxmlformats.org/officeDocument/2006/relationships" id="257" r:id="Rfee2bd23d95744b9"/>
    <p:sldId xmlns:r="http://schemas.openxmlformats.org/officeDocument/2006/relationships" id="258" r:id="R411b0243d75c42ed"/>
    <p:sldId xmlns:r="http://schemas.openxmlformats.org/officeDocument/2006/relationships" id="259" r:id="Ra7da7b97928341d9"/>
    <p:sldId xmlns:r="http://schemas.openxmlformats.org/officeDocument/2006/relationships" id="260" r:id="Rbe258cbbfa9a43e2"/>
    <p:sldId xmlns:r="http://schemas.openxmlformats.org/officeDocument/2006/relationships" id="261" r:id="Rfaebb15903444701"/>
    <p:sldId xmlns:r="http://schemas.openxmlformats.org/officeDocument/2006/relationships" id="262" r:id="R519253b8af3148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0bac7293eb45f4" /><Relationship Type="http://schemas.openxmlformats.org/officeDocument/2006/relationships/slide" Target="/ppt/slides/slide1.xml" Id="Rc9efeebd608c45fe" /><Relationship Type="http://schemas.openxmlformats.org/officeDocument/2006/relationships/slide" Target="/ppt/slides/slide2.xml" Id="Rfee2bd23d95744b9" /><Relationship Type="http://schemas.openxmlformats.org/officeDocument/2006/relationships/slide" Target="/ppt/slides/slide3.xml" Id="R411b0243d75c42ed" /><Relationship Type="http://schemas.openxmlformats.org/officeDocument/2006/relationships/slide" Target="/ppt/slides/slide4.xml" Id="Ra7da7b97928341d9" /><Relationship Type="http://schemas.openxmlformats.org/officeDocument/2006/relationships/slide" Target="/ppt/slides/slide5.xml" Id="Rbe258cbbfa9a43e2" /><Relationship Type="http://schemas.openxmlformats.org/officeDocument/2006/relationships/slide" Target="/ppt/slides/slide6.xml" Id="Rfaebb15903444701" /><Relationship Type="http://schemas.openxmlformats.org/officeDocument/2006/relationships/slide" Target="/ppt/slides/slide7.xml" Id="R519253b8af3148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d343a5b3c449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5f4bb5b3c4f47" /><Relationship Type="http://schemas.openxmlformats.org/officeDocument/2006/relationships/theme" Target="/ppt/slideMasters/theme/theme1.xml" Id="R6d58b564aab94b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f5f4bb5b3c4f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9658bbc7741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4563be7a64c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6ebaa7a3245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37cee446a40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c55b2e65c4c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6fb5ecce24c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e44e1d29742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M.S.A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M.S.A INVEST AS ble etablert [år] og holder til i Gransherad.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657 346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818 409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1 406 156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MARITA SAUARLIA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Venåsvegen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3691 Gransherad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928 299 708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