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a839e158824d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bf3e303d014b29"/>
  </p:sldMasterIdLst>
  <p:sldIdLst>
    <p:sldId xmlns:r="http://schemas.openxmlformats.org/officeDocument/2006/relationships" id="256" r:id="R05b06cbaa0854019"/>
    <p:sldId xmlns:r="http://schemas.openxmlformats.org/officeDocument/2006/relationships" id="257" r:id="Rb6c73130b0b945cc"/>
    <p:sldId xmlns:r="http://schemas.openxmlformats.org/officeDocument/2006/relationships" id="258" r:id="R6e1805fadb0c4256"/>
    <p:sldId xmlns:r="http://schemas.openxmlformats.org/officeDocument/2006/relationships" id="259" r:id="R2ac29dc7dc2c4993"/>
    <p:sldId xmlns:r="http://schemas.openxmlformats.org/officeDocument/2006/relationships" id="260" r:id="R0ce9a4fa6c27461e"/>
    <p:sldId xmlns:r="http://schemas.openxmlformats.org/officeDocument/2006/relationships" id="261" r:id="Rbd879b9884354212"/>
    <p:sldId xmlns:r="http://schemas.openxmlformats.org/officeDocument/2006/relationships" id="262" r:id="R75e43e46444e41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bf3e303d014b29" /><Relationship Type="http://schemas.openxmlformats.org/officeDocument/2006/relationships/slide" Target="/ppt/slides/slide1.xml" Id="R05b06cbaa0854019" /><Relationship Type="http://schemas.openxmlformats.org/officeDocument/2006/relationships/slide" Target="/ppt/slides/slide2.xml" Id="Rb6c73130b0b945cc" /><Relationship Type="http://schemas.openxmlformats.org/officeDocument/2006/relationships/slide" Target="/ppt/slides/slide3.xml" Id="R6e1805fadb0c4256" /><Relationship Type="http://schemas.openxmlformats.org/officeDocument/2006/relationships/slide" Target="/ppt/slides/slide4.xml" Id="R2ac29dc7dc2c4993" /><Relationship Type="http://schemas.openxmlformats.org/officeDocument/2006/relationships/slide" Target="/ppt/slides/slide5.xml" Id="R0ce9a4fa6c27461e" /><Relationship Type="http://schemas.openxmlformats.org/officeDocument/2006/relationships/slide" Target="/ppt/slides/slide6.xml" Id="Rbd879b9884354212" /><Relationship Type="http://schemas.openxmlformats.org/officeDocument/2006/relationships/slide" Target="/ppt/slides/slide7.xml" Id="R75e43e46444e41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8989d64c5a42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d042cad7c4fc2" /><Relationship Type="http://schemas.openxmlformats.org/officeDocument/2006/relationships/theme" Target="/ppt/slideMasters/theme/theme1.xml" Id="R0256ee4536154b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fd042cad7c4f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0d6379a324e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d587b775842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78f7b0a7c4e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8b624ecf147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f8ea6f37e44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f433df6be43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8d2457a7e41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 HOLDING AS ble etablert [år] og holder til i Auli.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432 837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506 097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LILIANA PINHEIRO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Nybergstubben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1929 Auli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928 309 657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