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4b3cbdc6d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6255076604754"/>
  </p:sldMasterIdLst>
  <p:sldIdLst>
    <p:sldId xmlns:r="http://schemas.openxmlformats.org/officeDocument/2006/relationships" id="256" r:id="R6ed0146eeb4b4146"/>
    <p:sldId xmlns:r="http://schemas.openxmlformats.org/officeDocument/2006/relationships" id="257" r:id="R5b5f973f27184568"/>
    <p:sldId xmlns:r="http://schemas.openxmlformats.org/officeDocument/2006/relationships" id="258" r:id="R8d841d6d6d7f4bdc"/>
    <p:sldId xmlns:r="http://schemas.openxmlformats.org/officeDocument/2006/relationships" id="259" r:id="R745b8ba98d894876"/>
    <p:sldId xmlns:r="http://schemas.openxmlformats.org/officeDocument/2006/relationships" id="260" r:id="R6c9f029a30ab43b6"/>
    <p:sldId xmlns:r="http://schemas.openxmlformats.org/officeDocument/2006/relationships" id="261" r:id="R2a59eb4f09d242b9"/>
    <p:sldId xmlns:r="http://schemas.openxmlformats.org/officeDocument/2006/relationships" id="262" r:id="Rf4cb2c7e9fdf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6255076604754" /><Relationship Type="http://schemas.openxmlformats.org/officeDocument/2006/relationships/slide" Target="/ppt/slides/slide1.xml" Id="R6ed0146eeb4b4146" /><Relationship Type="http://schemas.openxmlformats.org/officeDocument/2006/relationships/slide" Target="/ppt/slides/slide2.xml" Id="R5b5f973f27184568" /><Relationship Type="http://schemas.openxmlformats.org/officeDocument/2006/relationships/slide" Target="/ppt/slides/slide3.xml" Id="R8d841d6d6d7f4bdc" /><Relationship Type="http://schemas.openxmlformats.org/officeDocument/2006/relationships/slide" Target="/ppt/slides/slide4.xml" Id="R745b8ba98d894876" /><Relationship Type="http://schemas.openxmlformats.org/officeDocument/2006/relationships/slide" Target="/ppt/slides/slide5.xml" Id="R6c9f029a30ab43b6" /><Relationship Type="http://schemas.openxmlformats.org/officeDocument/2006/relationships/slide" Target="/ppt/slides/slide6.xml" Id="R2a59eb4f09d242b9" /><Relationship Type="http://schemas.openxmlformats.org/officeDocument/2006/relationships/slide" Target="/ppt/slides/slide7.xml" Id="Rf4cb2c7e9fdf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029a76dc5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478a8f2e8417e" /><Relationship Type="http://schemas.openxmlformats.org/officeDocument/2006/relationships/theme" Target="/ppt/slideMasters/theme/theme1.xml" Id="R1ba2c46cd100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478a8f2e8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2ab661a0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09bd17047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4a5f00a0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1a6747de2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fee384936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9cbbb8ca9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73c5639e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