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29c919e0e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4265b48f646a3"/>
  </p:sldMasterIdLst>
  <p:sldIdLst>
    <p:sldId xmlns:r="http://schemas.openxmlformats.org/officeDocument/2006/relationships" id="256" r:id="R546990b84bff462c"/>
    <p:sldId xmlns:r="http://schemas.openxmlformats.org/officeDocument/2006/relationships" id="257" r:id="R331ae0cf5e574593"/>
    <p:sldId xmlns:r="http://schemas.openxmlformats.org/officeDocument/2006/relationships" id="258" r:id="R04522ab3f5a64a20"/>
    <p:sldId xmlns:r="http://schemas.openxmlformats.org/officeDocument/2006/relationships" id="259" r:id="Red6bf7d6a52e458b"/>
    <p:sldId xmlns:r="http://schemas.openxmlformats.org/officeDocument/2006/relationships" id="260" r:id="R752a0113ba1f4435"/>
    <p:sldId xmlns:r="http://schemas.openxmlformats.org/officeDocument/2006/relationships" id="261" r:id="Rf2069842f2404fcd"/>
    <p:sldId xmlns:r="http://schemas.openxmlformats.org/officeDocument/2006/relationships" id="262" r:id="R1d4511047db3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4265b48f646a3" /><Relationship Type="http://schemas.openxmlformats.org/officeDocument/2006/relationships/slide" Target="/ppt/slides/slide1.xml" Id="R546990b84bff462c" /><Relationship Type="http://schemas.openxmlformats.org/officeDocument/2006/relationships/slide" Target="/ppt/slides/slide2.xml" Id="R331ae0cf5e574593" /><Relationship Type="http://schemas.openxmlformats.org/officeDocument/2006/relationships/slide" Target="/ppt/slides/slide3.xml" Id="R04522ab3f5a64a20" /><Relationship Type="http://schemas.openxmlformats.org/officeDocument/2006/relationships/slide" Target="/ppt/slides/slide4.xml" Id="Red6bf7d6a52e458b" /><Relationship Type="http://schemas.openxmlformats.org/officeDocument/2006/relationships/slide" Target="/ppt/slides/slide5.xml" Id="R752a0113ba1f4435" /><Relationship Type="http://schemas.openxmlformats.org/officeDocument/2006/relationships/slide" Target="/ppt/slides/slide6.xml" Id="Rf2069842f2404fcd" /><Relationship Type="http://schemas.openxmlformats.org/officeDocument/2006/relationships/slide" Target="/ppt/slides/slide7.xml" Id="R1d4511047db3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03b411cec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544f180834fc3" /><Relationship Type="http://schemas.openxmlformats.org/officeDocument/2006/relationships/theme" Target="/ppt/slideMasters/theme/theme1.xml" Id="Rf791fedeb6f6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544f180834f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64f9ebe2c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8bdd4516e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29b83cb18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578bf5ea5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a28037957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b3a8251f3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11687ab3d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BJØRNSEN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BJØRNSEN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2 070 291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BJØRNSEN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Sandsgårdveien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928 316 807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BJØRNSEN AS</a:t>
            </a:r>
          </a:p>
        </p:txBody>
      </p:sp>
    </p:spTree>
  </p:cSld>
  <p:clrMapOvr>
    <a:masterClrMapping xmlns:a="http://schemas.openxmlformats.org/drawingml/2006/main"/>
  </p:clrMapOvr>
</p:sld>
</file>