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61ae35819b43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45d1cea318406e"/>
  </p:sldMasterIdLst>
  <p:sldIdLst>
    <p:sldId xmlns:r="http://schemas.openxmlformats.org/officeDocument/2006/relationships" id="256" r:id="R742ede4c49fe4df0"/>
    <p:sldId xmlns:r="http://schemas.openxmlformats.org/officeDocument/2006/relationships" id="257" r:id="Rdb1c71e1324c49c7"/>
    <p:sldId xmlns:r="http://schemas.openxmlformats.org/officeDocument/2006/relationships" id="258" r:id="Rb775bbfdaed34516"/>
    <p:sldId xmlns:r="http://schemas.openxmlformats.org/officeDocument/2006/relationships" id="259" r:id="R371390a9d5d646c3"/>
    <p:sldId xmlns:r="http://schemas.openxmlformats.org/officeDocument/2006/relationships" id="260" r:id="Rcba632cba029434f"/>
    <p:sldId xmlns:r="http://schemas.openxmlformats.org/officeDocument/2006/relationships" id="261" r:id="R0d017ba443a14805"/>
    <p:sldId xmlns:r="http://schemas.openxmlformats.org/officeDocument/2006/relationships" id="262" r:id="Rc914c64282fc4e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45d1cea318406e" /><Relationship Type="http://schemas.openxmlformats.org/officeDocument/2006/relationships/slide" Target="/ppt/slides/slide1.xml" Id="R742ede4c49fe4df0" /><Relationship Type="http://schemas.openxmlformats.org/officeDocument/2006/relationships/slide" Target="/ppt/slides/slide2.xml" Id="Rdb1c71e1324c49c7" /><Relationship Type="http://schemas.openxmlformats.org/officeDocument/2006/relationships/slide" Target="/ppt/slides/slide3.xml" Id="Rb775bbfdaed34516" /><Relationship Type="http://schemas.openxmlformats.org/officeDocument/2006/relationships/slide" Target="/ppt/slides/slide4.xml" Id="R371390a9d5d646c3" /><Relationship Type="http://schemas.openxmlformats.org/officeDocument/2006/relationships/slide" Target="/ppt/slides/slide5.xml" Id="Rcba632cba029434f" /><Relationship Type="http://schemas.openxmlformats.org/officeDocument/2006/relationships/slide" Target="/ppt/slides/slide6.xml" Id="R0d017ba443a14805" /><Relationship Type="http://schemas.openxmlformats.org/officeDocument/2006/relationships/slide" Target="/ppt/slides/slide7.xml" Id="Rc914c64282fc4e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6f26d0f32e4b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04ec8c7474527" /><Relationship Type="http://schemas.openxmlformats.org/officeDocument/2006/relationships/theme" Target="/ppt/slideMasters/theme/theme1.xml" Id="Ra036beea995e4a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a04ec8c74745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3f0052a4040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2c65cb0e244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713d399a646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6b9508faf44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fdb446b3549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74b5d0d1f4d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79ee54c244f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SLOTH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SLOTH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SLOTH HOLDING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SLOTH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SLOTH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SLOTH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6 976 749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21 532 181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22 560 981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SLOTH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SLOTH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SLOTH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Framnesbukta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928 319 318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SLOTH HOLDING AS</a:t>
            </a:r>
          </a:p>
        </p:txBody>
      </p:sp>
    </p:spTree>
  </p:cSld>
  <p:clrMapOvr>
    <a:masterClrMapping xmlns:a="http://schemas.openxmlformats.org/drawingml/2006/main"/>
  </p:clrMapOvr>
</p:sld>
</file>