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209263e76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eca66b7514ac5"/>
  </p:sldMasterIdLst>
  <p:sldIdLst>
    <p:sldId xmlns:r="http://schemas.openxmlformats.org/officeDocument/2006/relationships" id="256" r:id="R81dfec7a81cf49c4"/>
    <p:sldId xmlns:r="http://schemas.openxmlformats.org/officeDocument/2006/relationships" id="257" r:id="R5ebd6fc1cd884c09"/>
    <p:sldId xmlns:r="http://schemas.openxmlformats.org/officeDocument/2006/relationships" id="258" r:id="R9a67f6e4d5414e42"/>
    <p:sldId xmlns:r="http://schemas.openxmlformats.org/officeDocument/2006/relationships" id="259" r:id="R5e538e9865fc40cf"/>
    <p:sldId xmlns:r="http://schemas.openxmlformats.org/officeDocument/2006/relationships" id="260" r:id="R11ed891470ce47ca"/>
    <p:sldId xmlns:r="http://schemas.openxmlformats.org/officeDocument/2006/relationships" id="261" r:id="Rc81894fa1024478e"/>
    <p:sldId xmlns:r="http://schemas.openxmlformats.org/officeDocument/2006/relationships" id="262" r:id="R52be728908674c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eca66b7514ac5" /><Relationship Type="http://schemas.openxmlformats.org/officeDocument/2006/relationships/slide" Target="/ppt/slides/slide1.xml" Id="R81dfec7a81cf49c4" /><Relationship Type="http://schemas.openxmlformats.org/officeDocument/2006/relationships/slide" Target="/ppt/slides/slide2.xml" Id="R5ebd6fc1cd884c09" /><Relationship Type="http://schemas.openxmlformats.org/officeDocument/2006/relationships/slide" Target="/ppt/slides/slide3.xml" Id="R9a67f6e4d5414e42" /><Relationship Type="http://schemas.openxmlformats.org/officeDocument/2006/relationships/slide" Target="/ppt/slides/slide4.xml" Id="R5e538e9865fc40cf" /><Relationship Type="http://schemas.openxmlformats.org/officeDocument/2006/relationships/slide" Target="/ppt/slides/slide5.xml" Id="R11ed891470ce47ca" /><Relationship Type="http://schemas.openxmlformats.org/officeDocument/2006/relationships/slide" Target="/ppt/slides/slide6.xml" Id="Rc81894fa1024478e" /><Relationship Type="http://schemas.openxmlformats.org/officeDocument/2006/relationships/slide" Target="/ppt/slides/slide7.xml" Id="R52be728908674c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c6b5d8e79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e1dc39cf34de2" /><Relationship Type="http://schemas.openxmlformats.org/officeDocument/2006/relationships/theme" Target="/ppt/slideMasters/theme/theme1.xml" Id="R7b29422f8160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e1dc39cf3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923358b7e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95892630e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26f87b84b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d0726aef546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415167d6240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62aaf971c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f4e2b809a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MULLAKS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MULLAKS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19 689 430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321 686 464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321 907 956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ANDREAS EGER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Nicolai Andreas Eger, Skallumhagen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MULLAKS AS</a:t>
            </a:r>
          </a:p>
        </p:txBody>
      </p:sp>
    </p:spTree>
  </p:cSld>
  <p:clrMapOvr>
    <a:masterClrMapping xmlns:a="http://schemas.openxmlformats.org/drawingml/2006/main"/>
  </p:clrMapOvr>
</p:sld>
</file>