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96dffdddc2f461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ae64caf87864b25"/>
  </p:sldMasterIdLst>
  <p:sldIdLst>
    <p:sldId xmlns:r="http://schemas.openxmlformats.org/officeDocument/2006/relationships" id="256" r:id="R3a29add4208b48ff"/>
    <p:sldId xmlns:r="http://schemas.openxmlformats.org/officeDocument/2006/relationships" id="257" r:id="R3dcbc20cead448bb"/>
    <p:sldId xmlns:r="http://schemas.openxmlformats.org/officeDocument/2006/relationships" id="258" r:id="R5b350131492f4629"/>
    <p:sldId xmlns:r="http://schemas.openxmlformats.org/officeDocument/2006/relationships" id="259" r:id="R6a42e4c3d1d54700"/>
    <p:sldId xmlns:r="http://schemas.openxmlformats.org/officeDocument/2006/relationships" id="260" r:id="R98790a78363346df"/>
    <p:sldId xmlns:r="http://schemas.openxmlformats.org/officeDocument/2006/relationships" id="261" r:id="R360e9149ea49435a"/>
    <p:sldId xmlns:r="http://schemas.openxmlformats.org/officeDocument/2006/relationships" id="262" r:id="R6634bb7195c14f5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e64caf87864b25" /><Relationship Type="http://schemas.openxmlformats.org/officeDocument/2006/relationships/slide" Target="/ppt/slides/slide1.xml" Id="R3a29add4208b48ff" /><Relationship Type="http://schemas.openxmlformats.org/officeDocument/2006/relationships/slide" Target="/ppt/slides/slide2.xml" Id="R3dcbc20cead448bb" /><Relationship Type="http://schemas.openxmlformats.org/officeDocument/2006/relationships/slide" Target="/ppt/slides/slide3.xml" Id="R5b350131492f4629" /><Relationship Type="http://schemas.openxmlformats.org/officeDocument/2006/relationships/slide" Target="/ppt/slides/slide4.xml" Id="R6a42e4c3d1d54700" /><Relationship Type="http://schemas.openxmlformats.org/officeDocument/2006/relationships/slide" Target="/ppt/slides/slide5.xml" Id="R98790a78363346df" /><Relationship Type="http://schemas.openxmlformats.org/officeDocument/2006/relationships/slide" Target="/ppt/slides/slide6.xml" Id="R360e9149ea49435a" /><Relationship Type="http://schemas.openxmlformats.org/officeDocument/2006/relationships/slide" Target="/ppt/slides/slide7.xml" Id="R6634bb7195c14f5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c62c6be3ac41b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756e7437144b0a" /><Relationship Type="http://schemas.openxmlformats.org/officeDocument/2006/relationships/theme" Target="/ppt/slideMasters/theme/theme1.xml" Id="R50112177d6dd4cd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e756e7437144b0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6a1e2aedfb467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74365dfd7244b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fb6658ff8040c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aca16ee4be46d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a9a8be256b4b4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06b9020bfd443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be5f9142e348e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FURTEBOTN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FURTEBOTN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FURTEBOTN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FURTEBOTN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FURTEBOTN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FURTEBOTN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FURTEBOTN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BRYNJAR FUREBOTN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FURTEBOTN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Bordalssvingen 83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4639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928 330 672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FURTEBOTN AS</a:t>
            </a:r>
          </a:p>
        </p:txBody>
      </p:sp>
    </p:spTree>
  </p:cSld>
  <p:clrMapOvr>
    <a:masterClrMapping xmlns:a="http://schemas.openxmlformats.org/drawingml/2006/main"/>
  </p:clrMapOvr>
</p:sld>
</file>