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a9ad17a4374f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095bf2ba1c4c3d"/>
  </p:sldMasterIdLst>
  <p:sldIdLst>
    <p:sldId xmlns:r="http://schemas.openxmlformats.org/officeDocument/2006/relationships" id="256" r:id="R5b99f4ac8093420b"/>
    <p:sldId xmlns:r="http://schemas.openxmlformats.org/officeDocument/2006/relationships" id="257" r:id="Ra075e3cf613744b2"/>
    <p:sldId xmlns:r="http://schemas.openxmlformats.org/officeDocument/2006/relationships" id="258" r:id="Rf892ef2b0c33463e"/>
    <p:sldId xmlns:r="http://schemas.openxmlformats.org/officeDocument/2006/relationships" id="259" r:id="R74a413a968374712"/>
    <p:sldId xmlns:r="http://schemas.openxmlformats.org/officeDocument/2006/relationships" id="260" r:id="R838242b5482742b1"/>
    <p:sldId xmlns:r="http://schemas.openxmlformats.org/officeDocument/2006/relationships" id="261" r:id="R1d26a2a77ac145fe"/>
    <p:sldId xmlns:r="http://schemas.openxmlformats.org/officeDocument/2006/relationships" id="262" r:id="R19ef4388bb4b44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095bf2ba1c4c3d" /><Relationship Type="http://schemas.openxmlformats.org/officeDocument/2006/relationships/slide" Target="/ppt/slides/slide1.xml" Id="R5b99f4ac8093420b" /><Relationship Type="http://schemas.openxmlformats.org/officeDocument/2006/relationships/slide" Target="/ppt/slides/slide2.xml" Id="Ra075e3cf613744b2" /><Relationship Type="http://schemas.openxmlformats.org/officeDocument/2006/relationships/slide" Target="/ppt/slides/slide3.xml" Id="Rf892ef2b0c33463e" /><Relationship Type="http://schemas.openxmlformats.org/officeDocument/2006/relationships/slide" Target="/ppt/slides/slide4.xml" Id="R74a413a968374712" /><Relationship Type="http://schemas.openxmlformats.org/officeDocument/2006/relationships/slide" Target="/ppt/slides/slide5.xml" Id="R838242b5482742b1" /><Relationship Type="http://schemas.openxmlformats.org/officeDocument/2006/relationships/slide" Target="/ppt/slides/slide6.xml" Id="R1d26a2a77ac145fe" /><Relationship Type="http://schemas.openxmlformats.org/officeDocument/2006/relationships/slide" Target="/ppt/slides/slide7.xml" Id="R19ef4388bb4b44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ec83856c0740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4f4ca035c46c3" /><Relationship Type="http://schemas.openxmlformats.org/officeDocument/2006/relationships/theme" Target="/ppt/slideMasters/theme/theme1.xml" Id="R3fc6911017de43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c4f4ca035c46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55c0dfc664d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ac43af61a4f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e1a974af7441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fbec18a82443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d5410d04542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c36158f0b4a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4af64f45847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FOSSFJELL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FOSSFJELL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FOSSFJELL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FOSSFJELL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FOSSFJELL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FOSSFJELL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−54 014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−99 155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874 110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FOSSFJELL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FOSSFJELL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FOSSFJELL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Gustav Vigelands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928 331 660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FOSSFJELL INVEST AS</a:t>
            </a:r>
          </a:p>
        </p:txBody>
      </p:sp>
    </p:spTree>
  </p:cSld>
  <p:clrMapOvr>
    <a:masterClrMapping xmlns:a="http://schemas.openxmlformats.org/drawingml/2006/main"/>
  </p:clrMapOvr>
</p:sld>
</file>