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13d36bbfc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c2af4d1504313"/>
  </p:sldMasterIdLst>
  <p:sldIdLst>
    <p:sldId xmlns:r="http://schemas.openxmlformats.org/officeDocument/2006/relationships" id="256" r:id="Rc6bbc48560984704"/>
    <p:sldId xmlns:r="http://schemas.openxmlformats.org/officeDocument/2006/relationships" id="257" r:id="R73b7dea6c3bd4d13"/>
    <p:sldId xmlns:r="http://schemas.openxmlformats.org/officeDocument/2006/relationships" id="258" r:id="Re022669bb16e4163"/>
    <p:sldId xmlns:r="http://schemas.openxmlformats.org/officeDocument/2006/relationships" id="259" r:id="Rcc356c936d8e44cd"/>
    <p:sldId xmlns:r="http://schemas.openxmlformats.org/officeDocument/2006/relationships" id="260" r:id="Rb961af9646a74e4b"/>
    <p:sldId xmlns:r="http://schemas.openxmlformats.org/officeDocument/2006/relationships" id="261" r:id="R199c69ed9f4b4fce"/>
    <p:sldId xmlns:r="http://schemas.openxmlformats.org/officeDocument/2006/relationships" id="262" r:id="Rd3592109ebe8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c2af4d1504313" /><Relationship Type="http://schemas.openxmlformats.org/officeDocument/2006/relationships/slide" Target="/ppt/slides/slide1.xml" Id="Rc6bbc48560984704" /><Relationship Type="http://schemas.openxmlformats.org/officeDocument/2006/relationships/slide" Target="/ppt/slides/slide2.xml" Id="R73b7dea6c3bd4d13" /><Relationship Type="http://schemas.openxmlformats.org/officeDocument/2006/relationships/slide" Target="/ppt/slides/slide3.xml" Id="Re022669bb16e4163" /><Relationship Type="http://schemas.openxmlformats.org/officeDocument/2006/relationships/slide" Target="/ppt/slides/slide4.xml" Id="Rcc356c936d8e44cd" /><Relationship Type="http://schemas.openxmlformats.org/officeDocument/2006/relationships/slide" Target="/ppt/slides/slide5.xml" Id="Rb961af9646a74e4b" /><Relationship Type="http://schemas.openxmlformats.org/officeDocument/2006/relationships/slide" Target="/ppt/slides/slide6.xml" Id="R199c69ed9f4b4fce" /><Relationship Type="http://schemas.openxmlformats.org/officeDocument/2006/relationships/slide" Target="/ppt/slides/slide7.xml" Id="Rd3592109ebe8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b6496669f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51d8b4384a44" /><Relationship Type="http://schemas.openxmlformats.org/officeDocument/2006/relationships/theme" Target="/ppt/slideMasters/theme/theme1.xml" Id="Reeb291feb871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251d8b438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a5ed54934c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6fd67effe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c6cff9fe2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acd4e0b5c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07c908a74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474e7ba09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aba146801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MULIGHETER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MULIGHETER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KUPLIAUSKAS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928 334 473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