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51a79a469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8b1aac345461a"/>
  </p:sldMasterIdLst>
  <p:sldIdLst>
    <p:sldId xmlns:r="http://schemas.openxmlformats.org/officeDocument/2006/relationships" id="256" r:id="R59c7dec130744cec"/>
    <p:sldId xmlns:r="http://schemas.openxmlformats.org/officeDocument/2006/relationships" id="257" r:id="Rc7ea91fe26fd4869"/>
    <p:sldId xmlns:r="http://schemas.openxmlformats.org/officeDocument/2006/relationships" id="258" r:id="Raf6c76cd4e8a4839"/>
    <p:sldId xmlns:r="http://schemas.openxmlformats.org/officeDocument/2006/relationships" id="259" r:id="R505f7339a33a4c9f"/>
    <p:sldId xmlns:r="http://schemas.openxmlformats.org/officeDocument/2006/relationships" id="260" r:id="R80934652fb0d4069"/>
    <p:sldId xmlns:r="http://schemas.openxmlformats.org/officeDocument/2006/relationships" id="261" r:id="Rfc6efd2868054d7f"/>
    <p:sldId xmlns:r="http://schemas.openxmlformats.org/officeDocument/2006/relationships" id="262" r:id="R42c0a62c3f9a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8b1aac345461a" /><Relationship Type="http://schemas.openxmlformats.org/officeDocument/2006/relationships/slide" Target="/ppt/slides/slide1.xml" Id="R59c7dec130744cec" /><Relationship Type="http://schemas.openxmlformats.org/officeDocument/2006/relationships/slide" Target="/ppt/slides/slide2.xml" Id="Rc7ea91fe26fd4869" /><Relationship Type="http://schemas.openxmlformats.org/officeDocument/2006/relationships/slide" Target="/ppt/slides/slide3.xml" Id="Raf6c76cd4e8a4839" /><Relationship Type="http://schemas.openxmlformats.org/officeDocument/2006/relationships/slide" Target="/ppt/slides/slide4.xml" Id="R505f7339a33a4c9f" /><Relationship Type="http://schemas.openxmlformats.org/officeDocument/2006/relationships/slide" Target="/ppt/slides/slide5.xml" Id="R80934652fb0d4069" /><Relationship Type="http://schemas.openxmlformats.org/officeDocument/2006/relationships/slide" Target="/ppt/slides/slide6.xml" Id="Rfc6efd2868054d7f" /><Relationship Type="http://schemas.openxmlformats.org/officeDocument/2006/relationships/slide" Target="/ppt/slides/slide7.xml" Id="R42c0a62c3f9a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23d2122654b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0e34b16d34845" /><Relationship Type="http://schemas.openxmlformats.org/officeDocument/2006/relationships/theme" Target="/ppt/slideMasters/theme/theme1.xml" Id="Rfa4df904c55b48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0e34b16d348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bf426827e4c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ad90aee5b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9b15bd8c54f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ac0873187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8f08bcdf6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54fdd5dd043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77a3691cf41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ble etablert [år] og holder til i Vikhammer.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ANN-CATHRIN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Ann-Cathrin Eriksen, Vikhovlia 1515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7560 Vikhammer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928 342 050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ACE-HOLDING AS</a:t>
            </a:r>
          </a:p>
        </p:txBody>
      </p:sp>
    </p:spTree>
  </p:cSld>
  <p:clrMapOvr>
    <a:masterClrMapping xmlns:a="http://schemas.openxmlformats.org/drawingml/2006/main"/>
  </p:clrMapOvr>
</p:sld>
</file>