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7d11c07fc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b1df7ad2e4070"/>
  </p:sldMasterIdLst>
  <p:sldIdLst>
    <p:sldId xmlns:r="http://schemas.openxmlformats.org/officeDocument/2006/relationships" id="256" r:id="Rdf7764a421f54576"/>
    <p:sldId xmlns:r="http://schemas.openxmlformats.org/officeDocument/2006/relationships" id="257" r:id="R7394d667ea074568"/>
    <p:sldId xmlns:r="http://schemas.openxmlformats.org/officeDocument/2006/relationships" id="258" r:id="Rb7daaaa47fa24a6f"/>
    <p:sldId xmlns:r="http://schemas.openxmlformats.org/officeDocument/2006/relationships" id="259" r:id="R4c40046679c44695"/>
    <p:sldId xmlns:r="http://schemas.openxmlformats.org/officeDocument/2006/relationships" id="260" r:id="R367bce797b4b4d1c"/>
    <p:sldId xmlns:r="http://schemas.openxmlformats.org/officeDocument/2006/relationships" id="261" r:id="Rff9ca9e0c214440f"/>
    <p:sldId xmlns:r="http://schemas.openxmlformats.org/officeDocument/2006/relationships" id="262" r:id="R4cc4c6c518e4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b1df7ad2e4070" /><Relationship Type="http://schemas.openxmlformats.org/officeDocument/2006/relationships/slide" Target="/ppt/slides/slide1.xml" Id="Rdf7764a421f54576" /><Relationship Type="http://schemas.openxmlformats.org/officeDocument/2006/relationships/slide" Target="/ppt/slides/slide2.xml" Id="R7394d667ea074568" /><Relationship Type="http://schemas.openxmlformats.org/officeDocument/2006/relationships/slide" Target="/ppt/slides/slide3.xml" Id="Rb7daaaa47fa24a6f" /><Relationship Type="http://schemas.openxmlformats.org/officeDocument/2006/relationships/slide" Target="/ppt/slides/slide4.xml" Id="R4c40046679c44695" /><Relationship Type="http://schemas.openxmlformats.org/officeDocument/2006/relationships/slide" Target="/ppt/slides/slide5.xml" Id="R367bce797b4b4d1c" /><Relationship Type="http://schemas.openxmlformats.org/officeDocument/2006/relationships/slide" Target="/ppt/slides/slide6.xml" Id="Rff9ca9e0c214440f" /><Relationship Type="http://schemas.openxmlformats.org/officeDocument/2006/relationships/slide" Target="/ppt/slides/slide7.xml" Id="R4cc4c6c518e4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7e34cbcb7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ca3f9a0814774" /><Relationship Type="http://schemas.openxmlformats.org/officeDocument/2006/relationships/theme" Target="/ppt/slideMasters/theme/theme1.xml" Id="R39ca2e083ecd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ca3f9a081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855c2e5d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34ac1158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0f293e37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8ed39074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f96c4a5b0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396d6a42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ef33306b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GAKO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GARD G KJÆRLAND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