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d96960c4519457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f734243ab694426"/>
  </p:sldMasterIdLst>
  <p:sldIdLst>
    <p:sldId xmlns:r="http://schemas.openxmlformats.org/officeDocument/2006/relationships" id="256" r:id="Rcf0aba15930b4a1b"/>
    <p:sldId xmlns:r="http://schemas.openxmlformats.org/officeDocument/2006/relationships" id="257" r:id="R0d28ea67a91d4201"/>
    <p:sldId xmlns:r="http://schemas.openxmlformats.org/officeDocument/2006/relationships" id="258" r:id="Rf008657f5f8a4ff7"/>
    <p:sldId xmlns:r="http://schemas.openxmlformats.org/officeDocument/2006/relationships" id="259" r:id="Rad9d93d8f54a4183"/>
    <p:sldId xmlns:r="http://schemas.openxmlformats.org/officeDocument/2006/relationships" id="260" r:id="Ra036e20749ae4c82"/>
    <p:sldId xmlns:r="http://schemas.openxmlformats.org/officeDocument/2006/relationships" id="261" r:id="R7f3163aa0079458a"/>
    <p:sldId xmlns:r="http://schemas.openxmlformats.org/officeDocument/2006/relationships" id="262" r:id="R95e734d46c78482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734243ab694426" /><Relationship Type="http://schemas.openxmlformats.org/officeDocument/2006/relationships/slide" Target="/ppt/slides/slide1.xml" Id="Rcf0aba15930b4a1b" /><Relationship Type="http://schemas.openxmlformats.org/officeDocument/2006/relationships/slide" Target="/ppt/slides/slide2.xml" Id="R0d28ea67a91d4201" /><Relationship Type="http://schemas.openxmlformats.org/officeDocument/2006/relationships/slide" Target="/ppt/slides/slide3.xml" Id="Rf008657f5f8a4ff7" /><Relationship Type="http://schemas.openxmlformats.org/officeDocument/2006/relationships/slide" Target="/ppt/slides/slide4.xml" Id="Rad9d93d8f54a4183" /><Relationship Type="http://schemas.openxmlformats.org/officeDocument/2006/relationships/slide" Target="/ppt/slides/slide5.xml" Id="Ra036e20749ae4c82" /><Relationship Type="http://schemas.openxmlformats.org/officeDocument/2006/relationships/slide" Target="/ppt/slides/slide6.xml" Id="R7f3163aa0079458a" /><Relationship Type="http://schemas.openxmlformats.org/officeDocument/2006/relationships/slide" Target="/ppt/slides/slide7.xml" Id="R95e734d46c7848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e554e810cb401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8a506039ee4eaa" /><Relationship Type="http://schemas.openxmlformats.org/officeDocument/2006/relationships/theme" Target="/ppt/slideMasters/theme/theme1.xml" Id="Rcbb746384e054f1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a8a506039ee4ea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e41fca2a4c43a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feae3357884f6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da0cb0ea4f4e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196c581cd84d5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def34216a4496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ccc26341544a7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0ddf86607e499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LLNC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LLNC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LLNC AS ble etablert [år] og holder til i 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LLNC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LLNC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LLNC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2 790 539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830 699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630 810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813 707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2 451 259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LLNC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LUNÅS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LLNC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Lunås, Olav Trygvasons gate 65B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2319 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928 358 070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LLNC AS</a:t>
            </a:r>
          </a:p>
        </p:txBody>
      </p:sp>
    </p:spTree>
  </p:cSld>
  <p:clrMapOvr>
    <a:masterClrMapping xmlns:a="http://schemas.openxmlformats.org/drawingml/2006/main"/>
  </p:clrMapOvr>
</p:sld>
</file>