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ea9143f7d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2fcd37a514a03"/>
  </p:sldMasterIdLst>
  <p:sldIdLst>
    <p:sldId xmlns:r="http://schemas.openxmlformats.org/officeDocument/2006/relationships" id="256" r:id="Reb306134e73a4994"/>
    <p:sldId xmlns:r="http://schemas.openxmlformats.org/officeDocument/2006/relationships" id="257" r:id="Rb928ca4b3c0d4b94"/>
    <p:sldId xmlns:r="http://schemas.openxmlformats.org/officeDocument/2006/relationships" id="258" r:id="R8bb6d537802c4c5f"/>
    <p:sldId xmlns:r="http://schemas.openxmlformats.org/officeDocument/2006/relationships" id="259" r:id="R2173d1e9d8b940b7"/>
    <p:sldId xmlns:r="http://schemas.openxmlformats.org/officeDocument/2006/relationships" id="260" r:id="R82cc9b71e5124c58"/>
    <p:sldId xmlns:r="http://schemas.openxmlformats.org/officeDocument/2006/relationships" id="261" r:id="R48c1f8b1a53a46e6"/>
    <p:sldId xmlns:r="http://schemas.openxmlformats.org/officeDocument/2006/relationships" id="262" r:id="Rd7b1d439d6dc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2fcd37a514a03" /><Relationship Type="http://schemas.openxmlformats.org/officeDocument/2006/relationships/slide" Target="/ppt/slides/slide1.xml" Id="Reb306134e73a4994" /><Relationship Type="http://schemas.openxmlformats.org/officeDocument/2006/relationships/slide" Target="/ppt/slides/slide2.xml" Id="Rb928ca4b3c0d4b94" /><Relationship Type="http://schemas.openxmlformats.org/officeDocument/2006/relationships/slide" Target="/ppt/slides/slide3.xml" Id="R8bb6d537802c4c5f" /><Relationship Type="http://schemas.openxmlformats.org/officeDocument/2006/relationships/slide" Target="/ppt/slides/slide4.xml" Id="R2173d1e9d8b940b7" /><Relationship Type="http://schemas.openxmlformats.org/officeDocument/2006/relationships/slide" Target="/ppt/slides/slide5.xml" Id="R82cc9b71e5124c58" /><Relationship Type="http://schemas.openxmlformats.org/officeDocument/2006/relationships/slide" Target="/ppt/slides/slide6.xml" Id="R48c1f8b1a53a46e6" /><Relationship Type="http://schemas.openxmlformats.org/officeDocument/2006/relationships/slide" Target="/ppt/slides/slide7.xml" Id="Rd7b1d439d6dc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da16e42d5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5f3c11e2477e" /><Relationship Type="http://schemas.openxmlformats.org/officeDocument/2006/relationships/theme" Target="/ppt/slideMasters/theme/theme1.xml" Id="Rd8ddb5b5da45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c5f3c11e2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c0e29950a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9d1b9115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9d33ee59e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215d273c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bc9ecce2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4bebcfe9145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63cc1578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