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8357ad81db48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9ad31b915b492b"/>
  </p:sldMasterIdLst>
  <p:sldIdLst>
    <p:sldId xmlns:r="http://schemas.openxmlformats.org/officeDocument/2006/relationships" id="256" r:id="Rb54d060d17a949b3"/>
    <p:sldId xmlns:r="http://schemas.openxmlformats.org/officeDocument/2006/relationships" id="257" r:id="Rabec4c5402e54ecf"/>
    <p:sldId xmlns:r="http://schemas.openxmlformats.org/officeDocument/2006/relationships" id="258" r:id="R40fdd03dd2e84086"/>
    <p:sldId xmlns:r="http://schemas.openxmlformats.org/officeDocument/2006/relationships" id="259" r:id="Rb73a394699a447b4"/>
    <p:sldId xmlns:r="http://schemas.openxmlformats.org/officeDocument/2006/relationships" id="260" r:id="Rfe148957b15f433f"/>
    <p:sldId xmlns:r="http://schemas.openxmlformats.org/officeDocument/2006/relationships" id="261" r:id="R6722f873f5924f7d"/>
    <p:sldId xmlns:r="http://schemas.openxmlformats.org/officeDocument/2006/relationships" id="262" r:id="R4b13642da313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ad31b915b492b" /><Relationship Type="http://schemas.openxmlformats.org/officeDocument/2006/relationships/slide" Target="/ppt/slides/slide1.xml" Id="Rb54d060d17a949b3" /><Relationship Type="http://schemas.openxmlformats.org/officeDocument/2006/relationships/slide" Target="/ppt/slides/slide2.xml" Id="Rabec4c5402e54ecf" /><Relationship Type="http://schemas.openxmlformats.org/officeDocument/2006/relationships/slide" Target="/ppt/slides/slide3.xml" Id="R40fdd03dd2e84086" /><Relationship Type="http://schemas.openxmlformats.org/officeDocument/2006/relationships/slide" Target="/ppt/slides/slide4.xml" Id="Rb73a394699a447b4" /><Relationship Type="http://schemas.openxmlformats.org/officeDocument/2006/relationships/slide" Target="/ppt/slides/slide5.xml" Id="Rfe148957b15f433f" /><Relationship Type="http://schemas.openxmlformats.org/officeDocument/2006/relationships/slide" Target="/ppt/slides/slide6.xml" Id="R6722f873f5924f7d" /><Relationship Type="http://schemas.openxmlformats.org/officeDocument/2006/relationships/slide" Target="/ppt/slides/slide7.xml" Id="R4b13642da313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73385c9cc42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4391d672a4b5a" /><Relationship Type="http://schemas.openxmlformats.org/officeDocument/2006/relationships/theme" Target="/ppt/slideMasters/theme/theme1.xml" Id="Rbcf076c254d34b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44391d672a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9a2f33573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c763f8afb47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88bdfe3fb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5bab419294e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6fb79004a42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f47e55f4546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1937fdd1046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DEMMA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33 494 266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43 423 210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OLE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928 408 396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