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fcba073b4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3555799bb4d0b"/>
  </p:sldMasterIdLst>
  <p:sldIdLst>
    <p:sldId xmlns:r="http://schemas.openxmlformats.org/officeDocument/2006/relationships" id="256" r:id="R797972a186114a0d"/>
    <p:sldId xmlns:r="http://schemas.openxmlformats.org/officeDocument/2006/relationships" id="257" r:id="R9d3ba896ba574254"/>
    <p:sldId xmlns:r="http://schemas.openxmlformats.org/officeDocument/2006/relationships" id="258" r:id="R9b2e6d3f3d1846f8"/>
    <p:sldId xmlns:r="http://schemas.openxmlformats.org/officeDocument/2006/relationships" id="259" r:id="Rc94c263fceff43ab"/>
    <p:sldId xmlns:r="http://schemas.openxmlformats.org/officeDocument/2006/relationships" id="260" r:id="R844b52386fb34c78"/>
    <p:sldId xmlns:r="http://schemas.openxmlformats.org/officeDocument/2006/relationships" id="261" r:id="Rb2287af669cd4c62"/>
    <p:sldId xmlns:r="http://schemas.openxmlformats.org/officeDocument/2006/relationships" id="262" r:id="Reaf47607223c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3555799bb4d0b" /><Relationship Type="http://schemas.openxmlformats.org/officeDocument/2006/relationships/slide" Target="/ppt/slides/slide1.xml" Id="R797972a186114a0d" /><Relationship Type="http://schemas.openxmlformats.org/officeDocument/2006/relationships/slide" Target="/ppt/slides/slide2.xml" Id="R9d3ba896ba574254" /><Relationship Type="http://schemas.openxmlformats.org/officeDocument/2006/relationships/slide" Target="/ppt/slides/slide3.xml" Id="R9b2e6d3f3d1846f8" /><Relationship Type="http://schemas.openxmlformats.org/officeDocument/2006/relationships/slide" Target="/ppt/slides/slide4.xml" Id="Rc94c263fceff43ab" /><Relationship Type="http://schemas.openxmlformats.org/officeDocument/2006/relationships/slide" Target="/ppt/slides/slide5.xml" Id="R844b52386fb34c78" /><Relationship Type="http://schemas.openxmlformats.org/officeDocument/2006/relationships/slide" Target="/ppt/slides/slide6.xml" Id="Rb2287af669cd4c62" /><Relationship Type="http://schemas.openxmlformats.org/officeDocument/2006/relationships/slide" Target="/ppt/slides/slide7.xml" Id="Reaf47607223c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e0ae00889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d92794494256" /><Relationship Type="http://schemas.openxmlformats.org/officeDocument/2006/relationships/theme" Target="/ppt/slideMasters/theme/theme1.xml" Id="R4e4c73424f6a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0d9279449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0703a3dd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4cf9000a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facb96f0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6ca36c4e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bb5fcdcf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bf4b1b0a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0a29eba5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