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cc58f5576a4d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542467ed26489e"/>
  </p:sldMasterIdLst>
  <p:sldIdLst>
    <p:sldId xmlns:r="http://schemas.openxmlformats.org/officeDocument/2006/relationships" id="256" r:id="R436367c5fc5c4886"/>
    <p:sldId xmlns:r="http://schemas.openxmlformats.org/officeDocument/2006/relationships" id="257" r:id="R121ffbdb281f4740"/>
    <p:sldId xmlns:r="http://schemas.openxmlformats.org/officeDocument/2006/relationships" id="258" r:id="Rc5e9c85753ec4ac0"/>
    <p:sldId xmlns:r="http://schemas.openxmlformats.org/officeDocument/2006/relationships" id="259" r:id="R2625bfe25d144f57"/>
    <p:sldId xmlns:r="http://schemas.openxmlformats.org/officeDocument/2006/relationships" id="260" r:id="R2f0874d864394251"/>
    <p:sldId xmlns:r="http://schemas.openxmlformats.org/officeDocument/2006/relationships" id="261" r:id="R77d65b6a6efb4028"/>
    <p:sldId xmlns:r="http://schemas.openxmlformats.org/officeDocument/2006/relationships" id="262" r:id="R52280b37ca9041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42467ed26489e" /><Relationship Type="http://schemas.openxmlformats.org/officeDocument/2006/relationships/slide" Target="/ppt/slides/slide1.xml" Id="R436367c5fc5c4886" /><Relationship Type="http://schemas.openxmlformats.org/officeDocument/2006/relationships/slide" Target="/ppt/slides/slide2.xml" Id="R121ffbdb281f4740" /><Relationship Type="http://schemas.openxmlformats.org/officeDocument/2006/relationships/slide" Target="/ppt/slides/slide3.xml" Id="Rc5e9c85753ec4ac0" /><Relationship Type="http://schemas.openxmlformats.org/officeDocument/2006/relationships/slide" Target="/ppt/slides/slide4.xml" Id="R2625bfe25d144f57" /><Relationship Type="http://schemas.openxmlformats.org/officeDocument/2006/relationships/slide" Target="/ppt/slides/slide5.xml" Id="R2f0874d864394251" /><Relationship Type="http://schemas.openxmlformats.org/officeDocument/2006/relationships/slide" Target="/ppt/slides/slide6.xml" Id="R77d65b6a6efb4028" /><Relationship Type="http://schemas.openxmlformats.org/officeDocument/2006/relationships/slide" Target="/ppt/slides/slide7.xml" Id="R52280b37ca9041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a5eefb34449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c3b199e65462c" /><Relationship Type="http://schemas.openxmlformats.org/officeDocument/2006/relationships/theme" Target="/ppt/slideMasters/theme/theme1.xml" Id="Ra877bd887d4343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6c3b199e6546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b513fd9b24a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8ce92cf2f4b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2c240c8214e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8be7d3d5e40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29b55db1040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2feef0afd4e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335a7701949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COLUMBUSEGG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COLUMBUSEGG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COLUMBUSEGG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COLUMBUSEGG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COLUMBUSEGG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COLUMBUSEGG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4 495 155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42 479 208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45 619 531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COLUMBUSEGG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GIMMINGSRUD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JUSTADTINDEN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COLUMBUSEGG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928 419 509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COLUMBUSEGG AS</a:t>
            </a:r>
          </a:p>
        </p:txBody>
      </p:sp>
    </p:spTree>
  </p:cSld>
  <p:clrMapOvr>
    <a:masterClrMapping xmlns:a="http://schemas.openxmlformats.org/drawingml/2006/main"/>
  </p:clrMapOvr>
</p:sld>
</file>