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d6d4120c384b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42fb5d9fa847cf"/>
  </p:sldMasterIdLst>
  <p:sldIdLst>
    <p:sldId xmlns:r="http://schemas.openxmlformats.org/officeDocument/2006/relationships" id="256" r:id="R8dca582c5f084ea8"/>
    <p:sldId xmlns:r="http://schemas.openxmlformats.org/officeDocument/2006/relationships" id="257" r:id="R5d6e59b298b14ba0"/>
    <p:sldId xmlns:r="http://schemas.openxmlformats.org/officeDocument/2006/relationships" id="258" r:id="R7b8ddf86e131476e"/>
    <p:sldId xmlns:r="http://schemas.openxmlformats.org/officeDocument/2006/relationships" id="259" r:id="R0ccfabe270be4100"/>
    <p:sldId xmlns:r="http://schemas.openxmlformats.org/officeDocument/2006/relationships" id="260" r:id="Rf1d2c85c92284741"/>
    <p:sldId xmlns:r="http://schemas.openxmlformats.org/officeDocument/2006/relationships" id="261" r:id="R14cef6aa52184b45"/>
    <p:sldId xmlns:r="http://schemas.openxmlformats.org/officeDocument/2006/relationships" id="262" r:id="R36fa0499bac64e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42fb5d9fa847cf" /><Relationship Type="http://schemas.openxmlformats.org/officeDocument/2006/relationships/slide" Target="/ppt/slides/slide1.xml" Id="R8dca582c5f084ea8" /><Relationship Type="http://schemas.openxmlformats.org/officeDocument/2006/relationships/slide" Target="/ppt/slides/slide2.xml" Id="R5d6e59b298b14ba0" /><Relationship Type="http://schemas.openxmlformats.org/officeDocument/2006/relationships/slide" Target="/ppt/slides/slide3.xml" Id="R7b8ddf86e131476e" /><Relationship Type="http://schemas.openxmlformats.org/officeDocument/2006/relationships/slide" Target="/ppt/slides/slide4.xml" Id="R0ccfabe270be4100" /><Relationship Type="http://schemas.openxmlformats.org/officeDocument/2006/relationships/slide" Target="/ppt/slides/slide5.xml" Id="Rf1d2c85c92284741" /><Relationship Type="http://schemas.openxmlformats.org/officeDocument/2006/relationships/slide" Target="/ppt/slides/slide6.xml" Id="R14cef6aa52184b45" /><Relationship Type="http://schemas.openxmlformats.org/officeDocument/2006/relationships/slide" Target="/ppt/slides/slide7.xml" Id="R36fa0499bac64e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25975eec4749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28b393c724cc7" /><Relationship Type="http://schemas.openxmlformats.org/officeDocument/2006/relationships/theme" Target="/ppt/slideMasters/theme/theme1.xml" Id="R183e9839197a4f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e28b393c724c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a99091d394f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03bb4168d4c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906bbc14348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836d0a9c94a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f51c84fea45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4d547042745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fa35897c541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JUSTADTINDEN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JUSTADTINDEN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JUSTADTINDEN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JUSTADTINDEN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JUSTADTINDEN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JUSTADTINDEN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304 393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15 758 438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15 893 715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JUSTADTINDEN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GIMMINGSRUD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JUSTADTINDEN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Ullevålsveien 96C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928 419 630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JUSTADTINDEN AS</a:t>
            </a:r>
          </a:p>
        </p:txBody>
      </p:sp>
    </p:spTree>
  </p:cSld>
  <p:clrMapOvr>
    <a:masterClrMapping xmlns:a="http://schemas.openxmlformats.org/drawingml/2006/main"/>
  </p:clrMapOvr>
</p:sld>
</file>