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18537f6ab31484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c6fb8ae2d524ede"/>
  </p:sldMasterIdLst>
  <p:sldIdLst>
    <p:sldId xmlns:r="http://schemas.openxmlformats.org/officeDocument/2006/relationships" id="256" r:id="R1c53709edbdb4207"/>
    <p:sldId xmlns:r="http://schemas.openxmlformats.org/officeDocument/2006/relationships" id="257" r:id="R7a478fa9f9474271"/>
    <p:sldId xmlns:r="http://schemas.openxmlformats.org/officeDocument/2006/relationships" id="258" r:id="R0be5220bfd974903"/>
    <p:sldId xmlns:r="http://schemas.openxmlformats.org/officeDocument/2006/relationships" id="259" r:id="R49af7582f78140e5"/>
    <p:sldId xmlns:r="http://schemas.openxmlformats.org/officeDocument/2006/relationships" id="260" r:id="R9a068bdd972d4bd2"/>
    <p:sldId xmlns:r="http://schemas.openxmlformats.org/officeDocument/2006/relationships" id="261" r:id="Raa7b8743a5cd48ed"/>
    <p:sldId xmlns:r="http://schemas.openxmlformats.org/officeDocument/2006/relationships" id="262" r:id="R358771f2cc684b0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c6fb8ae2d524ede" /><Relationship Type="http://schemas.openxmlformats.org/officeDocument/2006/relationships/slide" Target="/ppt/slides/slide1.xml" Id="R1c53709edbdb4207" /><Relationship Type="http://schemas.openxmlformats.org/officeDocument/2006/relationships/slide" Target="/ppt/slides/slide2.xml" Id="R7a478fa9f9474271" /><Relationship Type="http://schemas.openxmlformats.org/officeDocument/2006/relationships/slide" Target="/ppt/slides/slide3.xml" Id="R0be5220bfd974903" /><Relationship Type="http://schemas.openxmlformats.org/officeDocument/2006/relationships/slide" Target="/ppt/slides/slide4.xml" Id="R49af7582f78140e5" /><Relationship Type="http://schemas.openxmlformats.org/officeDocument/2006/relationships/slide" Target="/ppt/slides/slide5.xml" Id="R9a068bdd972d4bd2" /><Relationship Type="http://schemas.openxmlformats.org/officeDocument/2006/relationships/slide" Target="/ppt/slides/slide6.xml" Id="Raa7b8743a5cd48ed" /><Relationship Type="http://schemas.openxmlformats.org/officeDocument/2006/relationships/slide" Target="/ppt/slides/slide7.xml" Id="R358771f2cc684b0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2ced5bb67aa452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e506f6de6b4fe9" /><Relationship Type="http://schemas.openxmlformats.org/officeDocument/2006/relationships/theme" Target="/ppt/slideMasters/theme/theme1.xml" Id="R718b01d8d4e44bd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0e506f6de6b4fe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6b64ec15d84a5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ef252b774645d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d4e9bcab0b4ca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1a675a37b54f0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5949787e2f4cb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52b88edfdc442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ebda8b69ec4a9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FRYVIL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FRYVIL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FRYVIL AS ble etablert [år] og holder til i Eina.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FRYVIL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FRYVIL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FRYVIL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−6 159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−6 148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6 556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436 556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FRYVIL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HEGE TOKERUD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FRYVIL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Vadlia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2843 Eina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928 434 265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FRYVIL AS</a:t>
            </a:r>
          </a:p>
        </p:txBody>
      </p:sp>
    </p:spTree>
  </p:cSld>
  <p:clrMapOvr>
    <a:masterClrMapping xmlns:a="http://schemas.openxmlformats.org/drawingml/2006/main"/>
  </p:clrMapOvr>
</p:sld>
</file>