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bf24e9f93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713da7a5d4dd2"/>
  </p:sldMasterIdLst>
  <p:sldIdLst>
    <p:sldId xmlns:r="http://schemas.openxmlformats.org/officeDocument/2006/relationships" id="256" r:id="R94b1f08ca5a046e0"/>
    <p:sldId xmlns:r="http://schemas.openxmlformats.org/officeDocument/2006/relationships" id="257" r:id="R6aeba42e8a8f4a26"/>
    <p:sldId xmlns:r="http://schemas.openxmlformats.org/officeDocument/2006/relationships" id="258" r:id="Raaa04bba30324f8d"/>
    <p:sldId xmlns:r="http://schemas.openxmlformats.org/officeDocument/2006/relationships" id="259" r:id="R1665a1ff0c854c7e"/>
    <p:sldId xmlns:r="http://schemas.openxmlformats.org/officeDocument/2006/relationships" id="260" r:id="R2f21df00d5a54b04"/>
    <p:sldId xmlns:r="http://schemas.openxmlformats.org/officeDocument/2006/relationships" id="261" r:id="R9ae8ac25d0da4a65"/>
    <p:sldId xmlns:r="http://schemas.openxmlformats.org/officeDocument/2006/relationships" id="262" r:id="Rdbe5a4e449b0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713da7a5d4dd2" /><Relationship Type="http://schemas.openxmlformats.org/officeDocument/2006/relationships/slide" Target="/ppt/slides/slide1.xml" Id="R94b1f08ca5a046e0" /><Relationship Type="http://schemas.openxmlformats.org/officeDocument/2006/relationships/slide" Target="/ppt/slides/slide2.xml" Id="R6aeba42e8a8f4a26" /><Relationship Type="http://schemas.openxmlformats.org/officeDocument/2006/relationships/slide" Target="/ppt/slides/slide3.xml" Id="Raaa04bba30324f8d" /><Relationship Type="http://schemas.openxmlformats.org/officeDocument/2006/relationships/slide" Target="/ppt/slides/slide4.xml" Id="R1665a1ff0c854c7e" /><Relationship Type="http://schemas.openxmlformats.org/officeDocument/2006/relationships/slide" Target="/ppt/slides/slide5.xml" Id="R2f21df00d5a54b04" /><Relationship Type="http://schemas.openxmlformats.org/officeDocument/2006/relationships/slide" Target="/ppt/slides/slide6.xml" Id="R9ae8ac25d0da4a65" /><Relationship Type="http://schemas.openxmlformats.org/officeDocument/2006/relationships/slide" Target="/ppt/slides/slide7.xml" Id="Rdbe5a4e449b0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071392901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fb8212ec43d7" /><Relationship Type="http://schemas.openxmlformats.org/officeDocument/2006/relationships/theme" Target="/ppt/slideMasters/theme/theme1.xml" Id="R433d6bf33810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5fb8212ec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2df67cd6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5b7e0521f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d3da72aa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bb8fb3e1c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6966aa5eb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3f592ffd9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e83329674a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FOSS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FOSS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13 476 502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Jonas Foss, Konsul Børs'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928 444 899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FOSS HOLDING AS</a:t>
            </a:r>
          </a:p>
        </p:txBody>
      </p:sp>
    </p:spTree>
  </p:cSld>
  <p:clrMapOvr>
    <a:masterClrMapping xmlns:a="http://schemas.openxmlformats.org/drawingml/2006/main"/>
  </p:clrMapOvr>
</p:sld>
</file>