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c411ac815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be0d4632b47c6"/>
  </p:sldMasterIdLst>
  <p:sldIdLst>
    <p:sldId xmlns:r="http://schemas.openxmlformats.org/officeDocument/2006/relationships" id="256" r:id="R01744c427a0e40c9"/>
    <p:sldId xmlns:r="http://schemas.openxmlformats.org/officeDocument/2006/relationships" id="257" r:id="R3971276f7c754798"/>
    <p:sldId xmlns:r="http://schemas.openxmlformats.org/officeDocument/2006/relationships" id="258" r:id="R4e36c00342c74650"/>
    <p:sldId xmlns:r="http://schemas.openxmlformats.org/officeDocument/2006/relationships" id="259" r:id="R46a5351aa0434cd8"/>
    <p:sldId xmlns:r="http://schemas.openxmlformats.org/officeDocument/2006/relationships" id="260" r:id="R7c541e6be85c447f"/>
    <p:sldId xmlns:r="http://schemas.openxmlformats.org/officeDocument/2006/relationships" id="261" r:id="Ra1a23d63265b44a9"/>
    <p:sldId xmlns:r="http://schemas.openxmlformats.org/officeDocument/2006/relationships" id="262" r:id="R68ab8121bf5c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be0d4632b47c6" /><Relationship Type="http://schemas.openxmlformats.org/officeDocument/2006/relationships/slide" Target="/ppt/slides/slide1.xml" Id="R01744c427a0e40c9" /><Relationship Type="http://schemas.openxmlformats.org/officeDocument/2006/relationships/slide" Target="/ppt/slides/slide2.xml" Id="R3971276f7c754798" /><Relationship Type="http://schemas.openxmlformats.org/officeDocument/2006/relationships/slide" Target="/ppt/slides/slide3.xml" Id="R4e36c00342c74650" /><Relationship Type="http://schemas.openxmlformats.org/officeDocument/2006/relationships/slide" Target="/ppt/slides/slide4.xml" Id="R46a5351aa0434cd8" /><Relationship Type="http://schemas.openxmlformats.org/officeDocument/2006/relationships/slide" Target="/ppt/slides/slide5.xml" Id="R7c541e6be85c447f" /><Relationship Type="http://schemas.openxmlformats.org/officeDocument/2006/relationships/slide" Target="/ppt/slides/slide6.xml" Id="Ra1a23d63265b44a9" /><Relationship Type="http://schemas.openxmlformats.org/officeDocument/2006/relationships/slide" Target="/ppt/slides/slide7.xml" Id="R68ab8121bf5c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7b8d4f51c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43f6c8ef4307" /><Relationship Type="http://schemas.openxmlformats.org/officeDocument/2006/relationships/theme" Target="/ppt/slideMasters/theme/theme1.xml" Id="R737354b27372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e43f6c8ef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b226b59c1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1de86f9f5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d279c467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788bb2e02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fc1bb893a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8bc3e5e06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2dc5ee6b0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TONJE FOSS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FOSS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15 905 941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Tonje Foss, Fosswinckels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928 446 522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TONJE FOSS HOLDING AS</a:t>
            </a:r>
          </a:p>
        </p:txBody>
      </p:sp>
    </p:spTree>
  </p:cSld>
  <p:clrMapOvr>
    <a:masterClrMapping xmlns:a="http://schemas.openxmlformats.org/drawingml/2006/main"/>
  </p:clrMapOvr>
</p:sld>
</file>