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0a4d136c3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bd366401c4793"/>
  </p:sldMasterIdLst>
  <p:sldIdLst>
    <p:sldId xmlns:r="http://schemas.openxmlformats.org/officeDocument/2006/relationships" id="256" r:id="R91f602e578a64274"/>
    <p:sldId xmlns:r="http://schemas.openxmlformats.org/officeDocument/2006/relationships" id="257" r:id="Rbf0721a06e5c4079"/>
    <p:sldId xmlns:r="http://schemas.openxmlformats.org/officeDocument/2006/relationships" id="258" r:id="R0e37d916e92043b3"/>
    <p:sldId xmlns:r="http://schemas.openxmlformats.org/officeDocument/2006/relationships" id="259" r:id="R1d991d79e12e4005"/>
    <p:sldId xmlns:r="http://schemas.openxmlformats.org/officeDocument/2006/relationships" id="260" r:id="R94e3932ec91648c7"/>
    <p:sldId xmlns:r="http://schemas.openxmlformats.org/officeDocument/2006/relationships" id="261" r:id="R22cc698e7ccb49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bd366401c4793" /><Relationship Type="http://schemas.openxmlformats.org/officeDocument/2006/relationships/slide" Target="/ppt/slides/slide1.xml" Id="R91f602e578a64274" /><Relationship Type="http://schemas.openxmlformats.org/officeDocument/2006/relationships/slide" Target="/ppt/slides/slide2.xml" Id="Rbf0721a06e5c4079" /><Relationship Type="http://schemas.openxmlformats.org/officeDocument/2006/relationships/slide" Target="/ppt/slides/slide3.xml" Id="R0e37d916e92043b3" /><Relationship Type="http://schemas.openxmlformats.org/officeDocument/2006/relationships/slide" Target="/ppt/slides/slide4.xml" Id="R1d991d79e12e4005" /><Relationship Type="http://schemas.openxmlformats.org/officeDocument/2006/relationships/slide" Target="/ppt/slides/slide5.xml" Id="R94e3932ec91648c7" /><Relationship Type="http://schemas.openxmlformats.org/officeDocument/2006/relationships/slide" Target="/ppt/slides/slide6.xml" Id="R22cc698e7ccb49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cc617072044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bcd3725d94432" /><Relationship Type="http://schemas.openxmlformats.org/officeDocument/2006/relationships/theme" Target="/ppt/slideMasters/theme/theme1.xml" Id="R3a66a8cd44294d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bcd3725d9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0b697b995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1cd419b5a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0c954c8374d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f9af7ae21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0faa187b6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0552ea630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OPPØVE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