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455c63cafb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dc0970b4f433e"/>
  </p:sldMasterIdLst>
  <p:sldIdLst>
    <p:sldId xmlns:r="http://schemas.openxmlformats.org/officeDocument/2006/relationships" id="256" r:id="Rddc9bb04c8224656"/>
    <p:sldId xmlns:r="http://schemas.openxmlformats.org/officeDocument/2006/relationships" id="257" r:id="R04983bbcbe4d4ff5"/>
    <p:sldId xmlns:r="http://schemas.openxmlformats.org/officeDocument/2006/relationships" id="258" r:id="R9f05f1c3194f4302"/>
    <p:sldId xmlns:r="http://schemas.openxmlformats.org/officeDocument/2006/relationships" id="259" r:id="Rabb9c2ae14bb4e89"/>
    <p:sldId xmlns:r="http://schemas.openxmlformats.org/officeDocument/2006/relationships" id="260" r:id="Re50857e3afb24e7f"/>
    <p:sldId xmlns:r="http://schemas.openxmlformats.org/officeDocument/2006/relationships" id="261" r:id="R3933be5c35804115"/>
    <p:sldId xmlns:r="http://schemas.openxmlformats.org/officeDocument/2006/relationships" id="262" r:id="R42e6f3b309a4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dc0970b4f433e" /><Relationship Type="http://schemas.openxmlformats.org/officeDocument/2006/relationships/slide" Target="/ppt/slides/slide1.xml" Id="Rddc9bb04c8224656" /><Relationship Type="http://schemas.openxmlformats.org/officeDocument/2006/relationships/slide" Target="/ppt/slides/slide2.xml" Id="R04983bbcbe4d4ff5" /><Relationship Type="http://schemas.openxmlformats.org/officeDocument/2006/relationships/slide" Target="/ppt/slides/slide3.xml" Id="R9f05f1c3194f4302" /><Relationship Type="http://schemas.openxmlformats.org/officeDocument/2006/relationships/slide" Target="/ppt/slides/slide4.xml" Id="Rabb9c2ae14bb4e89" /><Relationship Type="http://schemas.openxmlformats.org/officeDocument/2006/relationships/slide" Target="/ppt/slides/slide5.xml" Id="Re50857e3afb24e7f" /><Relationship Type="http://schemas.openxmlformats.org/officeDocument/2006/relationships/slide" Target="/ppt/slides/slide6.xml" Id="R3933be5c35804115" /><Relationship Type="http://schemas.openxmlformats.org/officeDocument/2006/relationships/slide" Target="/ppt/slides/slide7.xml" Id="R42e6f3b309a4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7f5649ca1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5bcca8853420e" /><Relationship Type="http://schemas.openxmlformats.org/officeDocument/2006/relationships/theme" Target="/ppt/slideMasters/theme/theme1.xml" Id="R2fbbb845f02a4b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5bcca8853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6188c063a4e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0a583092540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85a2ac9ce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5475130e0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e9f6a193d4f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960c84223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094a4b68d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G-PARADISE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G-PARADISE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G-PARADISE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G-PARADISE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G-PARADISE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G-PARADISE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G-PARADISE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KUNST WERGELAND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G-PARADISE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Voksenkollveien 126A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928 466 183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G-PARADISE AS</a:t>
            </a:r>
          </a:p>
        </p:txBody>
      </p:sp>
    </p:spTree>
  </p:cSld>
  <p:clrMapOvr>
    <a:masterClrMapping xmlns:a="http://schemas.openxmlformats.org/drawingml/2006/main"/>
  </p:clrMapOvr>
</p:sld>
</file>