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864a7dab5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23ac5ddaf4a90"/>
  </p:sldMasterIdLst>
  <p:sldIdLst>
    <p:sldId xmlns:r="http://schemas.openxmlformats.org/officeDocument/2006/relationships" id="256" r:id="R8e02d9fdfa3045b4"/>
    <p:sldId xmlns:r="http://schemas.openxmlformats.org/officeDocument/2006/relationships" id="257" r:id="R8a1e3fb8bbda4c83"/>
    <p:sldId xmlns:r="http://schemas.openxmlformats.org/officeDocument/2006/relationships" id="258" r:id="R5098737a52ce4783"/>
    <p:sldId xmlns:r="http://schemas.openxmlformats.org/officeDocument/2006/relationships" id="259" r:id="R27493c253e8f4b8d"/>
    <p:sldId xmlns:r="http://schemas.openxmlformats.org/officeDocument/2006/relationships" id="260" r:id="R7dc5d91d4a124c9c"/>
    <p:sldId xmlns:r="http://schemas.openxmlformats.org/officeDocument/2006/relationships" id="261" r:id="R535439f3fff6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23ac5ddaf4a90" /><Relationship Type="http://schemas.openxmlformats.org/officeDocument/2006/relationships/slide" Target="/ppt/slides/slide1.xml" Id="R8e02d9fdfa3045b4" /><Relationship Type="http://schemas.openxmlformats.org/officeDocument/2006/relationships/slide" Target="/ppt/slides/slide2.xml" Id="R8a1e3fb8bbda4c83" /><Relationship Type="http://schemas.openxmlformats.org/officeDocument/2006/relationships/slide" Target="/ppt/slides/slide3.xml" Id="R5098737a52ce4783" /><Relationship Type="http://schemas.openxmlformats.org/officeDocument/2006/relationships/slide" Target="/ppt/slides/slide4.xml" Id="R27493c253e8f4b8d" /><Relationship Type="http://schemas.openxmlformats.org/officeDocument/2006/relationships/slide" Target="/ppt/slides/slide5.xml" Id="R7dc5d91d4a124c9c" /><Relationship Type="http://schemas.openxmlformats.org/officeDocument/2006/relationships/slide" Target="/ppt/slides/slide6.xml" Id="R535439f3fff6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4dbab662e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a0b30fc94937" /><Relationship Type="http://schemas.openxmlformats.org/officeDocument/2006/relationships/theme" Target="/ppt/slideMasters/theme/theme1.xml" Id="R9cfa610e2bda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ba0b30fc9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5d5d6e48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e4015dcc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f4611358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38d094ec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d437d323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3a4c1b93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EIGUDEILL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Smestadhagan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