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e17aeb265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dcdce9d4f47a8"/>
  </p:sldMasterIdLst>
  <p:sldIdLst>
    <p:sldId xmlns:r="http://schemas.openxmlformats.org/officeDocument/2006/relationships" id="256" r:id="R7db4f97a38be4032"/>
    <p:sldId xmlns:r="http://schemas.openxmlformats.org/officeDocument/2006/relationships" id="257" r:id="R03de86eef29d4ea9"/>
    <p:sldId xmlns:r="http://schemas.openxmlformats.org/officeDocument/2006/relationships" id="258" r:id="R41cf9b0784db4e3e"/>
    <p:sldId xmlns:r="http://schemas.openxmlformats.org/officeDocument/2006/relationships" id="259" r:id="R74e8fd21c4d84ccd"/>
    <p:sldId xmlns:r="http://schemas.openxmlformats.org/officeDocument/2006/relationships" id="260" r:id="R17394738ac7f4277"/>
    <p:sldId xmlns:r="http://schemas.openxmlformats.org/officeDocument/2006/relationships" id="261" r:id="R8a5ca9982e5048c8"/>
    <p:sldId xmlns:r="http://schemas.openxmlformats.org/officeDocument/2006/relationships" id="262" r:id="Re879e2735fa5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dcdce9d4f47a8" /><Relationship Type="http://schemas.openxmlformats.org/officeDocument/2006/relationships/slide" Target="/ppt/slides/slide1.xml" Id="R7db4f97a38be4032" /><Relationship Type="http://schemas.openxmlformats.org/officeDocument/2006/relationships/slide" Target="/ppt/slides/slide2.xml" Id="R03de86eef29d4ea9" /><Relationship Type="http://schemas.openxmlformats.org/officeDocument/2006/relationships/slide" Target="/ppt/slides/slide3.xml" Id="R41cf9b0784db4e3e" /><Relationship Type="http://schemas.openxmlformats.org/officeDocument/2006/relationships/slide" Target="/ppt/slides/slide4.xml" Id="R74e8fd21c4d84ccd" /><Relationship Type="http://schemas.openxmlformats.org/officeDocument/2006/relationships/slide" Target="/ppt/slides/slide5.xml" Id="R17394738ac7f4277" /><Relationship Type="http://schemas.openxmlformats.org/officeDocument/2006/relationships/slide" Target="/ppt/slides/slide6.xml" Id="R8a5ca9982e5048c8" /><Relationship Type="http://schemas.openxmlformats.org/officeDocument/2006/relationships/slide" Target="/ppt/slides/slide7.xml" Id="Re879e2735fa5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9ef6f8546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645240404523" /><Relationship Type="http://schemas.openxmlformats.org/officeDocument/2006/relationships/theme" Target="/ppt/slideMasters/theme/theme1.xml" Id="R91e9d3cf508a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e64524040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0d667e2e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2d813521b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d9fd2b0c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9b61cde6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1438bfb7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b2d269a3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149574d8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EIGUDEILL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EIGUDEILL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861 260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ANFINSET OLA THEM-ENGER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Smestadhagan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