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9811db42d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c425e56514587"/>
  </p:sldMasterIdLst>
  <p:sldIdLst>
    <p:sldId xmlns:r="http://schemas.openxmlformats.org/officeDocument/2006/relationships" id="256" r:id="Re746e7f169974f04"/>
    <p:sldId xmlns:r="http://schemas.openxmlformats.org/officeDocument/2006/relationships" id="257" r:id="R9b92fb5a53fb413a"/>
    <p:sldId xmlns:r="http://schemas.openxmlformats.org/officeDocument/2006/relationships" id="258" r:id="R78743e4a252343fb"/>
    <p:sldId xmlns:r="http://schemas.openxmlformats.org/officeDocument/2006/relationships" id="259" r:id="Rff1216176c44477e"/>
    <p:sldId xmlns:r="http://schemas.openxmlformats.org/officeDocument/2006/relationships" id="260" r:id="Rfa06fb93f6a945bf"/>
    <p:sldId xmlns:r="http://schemas.openxmlformats.org/officeDocument/2006/relationships" id="261" r:id="R03661dab9fa543d1"/>
    <p:sldId xmlns:r="http://schemas.openxmlformats.org/officeDocument/2006/relationships" id="262" r:id="R60808d99b41e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c425e56514587" /><Relationship Type="http://schemas.openxmlformats.org/officeDocument/2006/relationships/slide" Target="/ppt/slides/slide1.xml" Id="Re746e7f169974f04" /><Relationship Type="http://schemas.openxmlformats.org/officeDocument/2006/relationships/slide" Target="/ppt/slides/slide2.xml" Id="R9b92fb5a53fb413a" /><Relationship Type="http://schemas.openxmlformats.org/officeDocument/2006/relationships/slide" Target="/ppt/slides/slide3.xml" Id="R78743e4a252343fb" /><Relationship Type="http://schemas.openxmlformats.org/officeDocument/2006/relationships/slide" Target="/ppt/slides/slide4.xml" Id="Rff1216176c44477e" /><Relationship Type="http://schemas.openxmlformats.org/officeDocument/2006/relationships/slide" Target="/ppt/slides/slide5.xml" Id="Rfa06fb93f6a945bf" /><Relationship Type="http://schemas.openxmlformats.org/officeDocument/2006/relationships/slide" Target="/ppt/slides/slide6.xml" Id="R03661dab9fa543d1" /><Relationship Type="http://schemas.openxmlformats.org/officeDocument/2006/relationships/slide" Target="/ppt/slides/slide7.xml" Id="R60808d99b41e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fab3596fd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85247b074c96" /><Relationship Type="http://schemas.openxmlformats.org/officeDocument/2006/relationships/theme" Target="/ppt/slideMasters/theme/theme1.xml" Id="Rbb736fecec96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a85247b07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901ed741d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39fbde1c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a661e95a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fc0645746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ac8d46e3a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ef6fc2177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7c390ab3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