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5210e82d7e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4064d5b3f4ebe"/>
  </p:sldMasterIdLst>
  <p:sldIdLst>
    <p:sldId xmlns:r="http://schemas.openxmlformats.org/officeDocument/2006/relationships" id="256" r:id="R9753314cbbc24d0c"/>
    <p:sldId xmlns:r="http://schemas.openxmlformats.org/officeDocument/2006/relationships" id="257" r:id="Rbfb381c23f994664"/>
    <p:sldId xmlns:r="http://schemas.openxmlformats.org/officeDocument/2006/relationships" id="258" r:id="R90ef8ed260bb4d52"/>
    <p:sldId xmlns:r="http://schemas.openxmlformats.org/officeDocument/2006/relationships" id="259" r:id="R60c660e36e33483c"/>
    <p:sldId xmlns:r="http://schemas.openxmlformats.org/officeDocument/2006/relationships" id="260" r:id="R4b29e991c4b74ff7"/>
    <p:sldId xmlns:r="http://schemas.openxmlformats.org/officeDocument/2006/relationships" id="261" r:id="R80ad511a3dfa4c14"/>
    <p:sldId xmlns:r="http://schemas.openxmlformats.org/officeDocument/2006/relationships" id="262" r:id="R03641247a76745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4064d5b3f4ebe" /><Relationship Type="http://schemas.openxmlformats.org/officeDocument/2006/relationships/slide" Target="/ppt/slides/slide1.xml" Id="R9753314cbbc24d0c" /><Relationship Type="http://schemas.openxmlformats.org/officeDocument/2006/relationships/slide" Target="/ppt/slides/slide2.xml" Id="Rbfb381c23f994664" /><Relationship Type="http://schemas.openxmlformats.org/officeDocument/2006/relationships/slide" Target="/ppt/slides/slide3.xml" Id="R90ef8ed260bb4d52" /><Relationship Type="http://schemas.openxmlformats.org/officeDocument/2006/relationships/slide" Target="/ppt/slides/slide4.xml" Id="R60c660e36e33483c" /><Relationship Type="http://schemas.openxmlformats.org/officeDocument/2006/relationships/slide" Target="/ppt/slides/slide5.xml" Id="R4b29e991c4b74ff7" /><Relationship Type="http://schemas.openxmlformats.org/officeDocument/2006/relationships/slide" Target="/ppt/slides/slide6.xml" Id="R80ad511a3dfa4c14" /><Relationship Type="http://schemas.openxmlformats.org/officeDocument/2006/relationships/slide" Target="/ppt/slides/slide7.xml" Id="R03641247a76745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ed49b38e946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6a9c17e2c4871" /><Relationship Type="http://schemas.openxmlformats.org/officeDocument/2006/relationships/theme" Target="/ppt/slideMasters/theme/theme1.xml" Id="R786ec142d1cb4f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6a9c17e2c48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293f61bcf46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5e0702b9c41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259de487a47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b0945fa3842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e25d8abbf49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ddf03a4854f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a0600352a48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EMILA INVEST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83 200 158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95 254 182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 YVONNE EMILSEN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Svahyllvegen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