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fc9622698f47d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6356d70f2f94b5f"/>
  </p:sldMasterIdLst>
  <p:sldIdLst>
    <p:sldId xmlns:r="http://schemas.openxmlformats.org/officeDocument/2006/relationships" id="256" r:id="R4554891db35d43b8"/>
    <p:sldId xmlns:r="http://schemas.openxmlformats.org/officeDocument/2006/relationships" id="257" r:id="R7635e8d9a70b47d0"/>
    <p:sldId xmlns:r="http://schemas.openxmlformats.org/officeDocument/2006/relationships" id="258" r:id="R6fbc92b0387b435e"/>
    <p:sldId xmlns:r="http://schemas.openxmlformats.org/officeDocument/2006/relationships" id="259" r:id="Rd30884db92ad46d9"/>
    <p:sldId xmlns:r="http://schemas.openxmlformats.org/officeDocument/2006/relationships" id="260" r:id="R05187bda81164cc8"/>
    <p:sldId xmlns:r="http://schemas.openxmlformats.org/officeDocument/2006/relationships" id="261" r:id="R50fcef64a3a641cf"/>
    <p:sldId xmlns:r="http://schemas.openxmlformats.org/officeDocument/2006/relationships" id="262" r:id="Rc9275319c66148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6356d70f2f94b5f" /><Relationship Type="http://schemas.openxmlformats.org/officeDocument/2006/relationships/slide" Target="/ppt/slides/slide1.xml" Id="R4554891db35d43b8" /><Relationship Type="http://schemas.openxmlformats.org/officeDocument/2006/relationships/slide" Target="/ppt/slides/slide2.xml" Id="R7635e8d9a70b47d0" /><Relationship Type="http://schemas.openxmlformats.org/officeDocument/2006/relationships/slide" Target="/ppt/slides/slide3.xml" Id="R6fbc92b0387b435e" /><Relationship Type="http://schemas.openxmlformats.org/officeDocument/2006/relationships/slide" Target="/ppt/slides/slide4.xml" Id="Rd30884db92ad46d9" /><Relationship Type="http://schemas.openxmlformats.org/officeDocument/2006/relationships/slide" Target="/ppt/slides/slide5.xml" Id="R05187bda81164cc8" /><Relationship Type="http://schemas.openxmlformats.org/officeDocument/2006/relationships/slide" Target="/ppt/slides/slide6.xml" Id="R50fcef64a3a641cf" /><Relationship Type="http://schemas.openxmlformats.org/officeDocument/2006/relationships/slide" Target="/ppt/slides/slide7.xml" Id="Rc9275319c66148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a359f8e91d4bf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58e91df4ab4374" /><Relationship Type="http://schemas.openxmlformats.org/officeDocument/2006/relationships/theme" Target="/ppt/slideMasters/theme/theme1.xml" Id="R3c226c6af77a4a6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58e91df4ab43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6d74e64b74b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d0d29c700d456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98013369514f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4dace090524ac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29f6fa722349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951f21ea0448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1047ad52640b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LEJA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LEJA AS ble etablert [år] og holder til i Levanger.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−56 817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7 447 044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97 165 523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97 214 722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LENE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Bambergvegen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7603 Levanger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928 489 418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LEJA AS</a:t>
            </a:r>
          </a:p>
        </p:txBody>
      </p:sp>
    </p:spTree>
  </p:cSld>
  <p:clrMapOvr>
    <a:masterClrMapping xmlns:a="http://schemas.openxmlformats.org/drawingml/2006/main"/>
  </p:clrMapOvr>
</p:sld>
</file>