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aaf2c02d7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795e1883e4e80"/>
  </p:sldMasterIdLst>
  <p:sldIdLst>
    <p:sldId xmlns:r="http://schemas.openxmlformats.org/officeDocument/2006/relationships" id="256" r:id="Rd9cf72ed640940d4"/>
    <p:sldId xmlns:r="http://schemas.openxmlformats.org/officeDocument/2006/relationships" id="257" r:id="R7f997528d21a4a96"/>
    <p:sldId xmlns:r="http://schemas.openxmlformats.org/officeDocument/2006/relationships" id="258" r:id="R523c5fa4ef004cfa"/>
    <p:sldId xmlns:r="http://schemas.openxmlformats.org/officeDocument/2006/relationships" id="259" r:id="Rd6b5d57ab91c4afa"/>
    <p:sldId xmlns:r="http://schemas.openxmlformats.org/officeDocument/2006/relationships" id="260" r:id="R8d786d58c7aa4f21"/>
    <p:sldId xmlns:r="http://schemas.openxmlformats.org/officeDocument/2006/relationships" id="261" r:id="Rcd254054b35c408d"/>
    <p:sldId xmlns:r="http://schemas.openxmlformats.org/officeDocument/2006/relationships" id="262" r:id="R28cc17a512fd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795e1883e4e80" /><Relationship Type="http://schemas.openxmlformats.org/officeDocument/2006/relationships/slide" Target="/ppt/slides/slide1.xml" Id="Rd9cf72ed640940d4" /><Relationship Type="http://schemas.openxmlformats.org/officeDocument/2006/relationships/slide" Target="/ppt/slides/slide2.xml" Id="R7f997528d21a4a96" /><Relationship Type="http://schemas.openxmlformats.org/officeDocument/2006/relationships/slide" Target="/ppt/slides/slide3.xml" Id="R523c5fa4ef004cfa" /><Relationship Type="http://schemas.openxmlformats.org/officeDocument/2006/relationships/slide" Target="/ppt/slides/slide4.xml" Id="Rd6b5d57ab91c4afa" /><Relationship Type="http://schemas.openxmlformats.org/officeDocument/2006/relationships/slide" Target="/ppt/slides/slide5.xml" Id="R8d786d58c7aa4f21" /><Relationship Type="http://schemas.openxmlformats.org/officeDocument/2006/relationships/slide" Target="/ppt/slides/slide6.xml" Id="Rcd254054b35c408d" /><Relationship Type="http://schemas.openxmlformats.org/officeDocument/2006/relationships/slide" Target="/ppt/slides/slide7.xml" Id="R28cc17a512fd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ebb1ba02c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9ffaf59884895" /><Relationship Type="http://schemas.openxmlformats.org/officeDocument/2006/relationships/theme" Target="/ppt/slideMasters/theme/theme1.xml" Id="Rbfdf661c7661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9ffaf598848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cd1a5e93e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5be79bfd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2c71b5b7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bf3b7db2e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a49b228a4c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57f6670f48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d8bd68ce5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ROEN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7 558 996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99 984 554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103 563 430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Stokkstrandhaugvegen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ROEN INVEST AS</a:t>
            </a:r>
          </a:p>
        </p:txBody>
      </p:sp>
    </p:spTree>
  </p:cSld>
  <p:clrMapOvr>
    <a:masterClrMapping xmlns:a="http://schemas.openxmlformats.org/drawingml/2006/main"/>
  </p:clrMapOvr>
</p:sld>
</file>