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dea97e66e44c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60e731c3314711"/>
  </p:sldMasterIdLst>
  <p:sldIdLst>
    <p:sldId xmlns:r="http://schemas.openxmlformats.org/officeDocument/2006/relationships" id="256" r:id="R7eef237e5c554180"/>
    <p:sldId xmlns:r="http://schemas.openxmlformats.org/officeDocument/2006/relationships" id="257" r:id="R9ced711a666e418c"/>
    <p:sldId xmlns:r="http://schemas.openxmlformats.org/officeDocument/2006/relationships" id="258" r:id="R0de3fd5a9fce4c5c"/>
    <p:sldId xmlns:r="http://schemas.openxmlformats.org/officeDocument/2006/relationships" id="259" r:id="Re7e201fec72240ab"/>
    <p:sldId xmlns:r="http://schemas.openxmlformats.org/officeDocument/2006/relationships" id="260" r:id="R4a65f45cd04f45e8"/>
    <p:sldId xmlns:r="http://schemas.openxmlformats.org/officeDocument/2006/relationships" id="261" r:id="Rfcd01593fa294807"/>
    <p:sldId xmlns:r="http://schemas.openxmlformats.org/officeDocument/2006/relationships" id="262" r:id="R97f8454774f14f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60e731c3314711" /><Relationship Type="http://schemas.openxmlformats.org/officeDocument/2006/relationships/slide" Target="/ppt/slides/slide1.xml" Id="R7eef237e5c554180" /><Relationship Type="http://schemas.openxmlformats.org/officeDocument/2006/relationships/slide" Target="/ppt/slides/slide2.xml" Id="R9ced711a666e418c" /><Relationship Type="http://schemas.openxmlformats.org/officeDocument/2006/relationships/slide" Target="/ppt/slides/slide3.xml" Id="R0de3fd5a9fce4c5c" /><Relationship Type="http://schemas.openxmlformats.org/officeDocument/2006/relationships/slide" Target="/ppt/slides/slide4.xml" Id="Re7e201fec72240ab" /><Relationship Type="http://schemas.openxmlformats.org/officeDocument/2006/relationships/slide" Target="/ppt/slides/slide5.xml" Id="R4a65f45cd04f45e8" /><Relationship Type="http://schemas.openxmlformats.org/officeDocument/2006/relationships/slide" Target="/ppt/slides/slide6.xml" Id="Rfcd01593fa294807" /><Relationship Type="http://schemas.openxmlformats.org/officeDocument/2006/relationships/slide" Target="/ppt/slides/slide7.xml" Id="R97f8454774f14f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ae0665b2b54d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179e101c24c24" /><Relationship Type="http://schemas.openxmlformats.org/officeDocument/2006/relationships/theme" Target="/ppt/slideMasters/theme/theme1.xml" Id="R1a2f78c2622040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3179e101c24c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d283b2fd04f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a0d250aa241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7410b44c344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7f4ed3dd743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4a495eb2445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0d11b5fcc4e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4026cf0a346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LURØY BYGG OG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LURØY BYGG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LURØY BYGG OG REGNSKAP AS ble etablert [år] og holder til i Lurøy.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LURØY BYGG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LURØY BYGG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LURØY BYGG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5 504 064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1 223 950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560 596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8 821 719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19 355 308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LURØY BYGG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DEMMA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LURØY BYGG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Ørnvikveien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8766 Lurøy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928 521 532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LURØY BYGG OG REGNSKAP AS</a:t>
            </a:r>
          </a:p>
        </p:txBody>
      </p:sp>
    </p:spTree>
  </p:cSld>
  <p:clrMapOvr>
    <a:masterClrMapping xmlns:a="http://schemas.openxmlformats.org/drawingml/2006/main"/>
  </p:clrMapOvr>
</p:sld>
</file>