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bbc44b99344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a4329c55b4f39"/>
  </p:sldMasterIdLst>
  <p:sldIdLst>
    <p:sldId xmlns:r="http://schemas.openxmlformats.org/officeDocument/2006/relationships" id="256" r:id="R18a32e734a864a1c"/>
    <p:sldId xmlns:r="http://schemas.openxmlformats.org/officeDocument/2006/relationships" id="257" r:id="Reced8c299cbc4371"/>
    <p:sldId xmlns:r="http://schemas.openxmlformats.org/officeDocument/2006/relationships" id="258" r:id="Rbbde95afab4a4bf9"/>
    <p:sldId xmlns:r="http://schemas.openxmlformats.org/officeDocument/2006/relationships" id="259" r:id="R915bf09906034c0f"/>
    <p:sldId xmlns:r="http://schemas.openxmlformats.org/officeDocument/2006/relationships" id="260" r:id="Rccf01aee25d54f65"/>
    <p:sldId xmlns:r="http://schemas.openxmlformats.org/officeDocument/2006/relationships" id="261" r:id="Re5d72c2629844b77"/>
    <p:sldId xmlns:r="http://schemas.openxmlformats.org/officeDocument/2006/relationships" id="262" r:id="Rbfe7694cbfe045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a4329c55b4f39" /><Relationship Type="http://schemas.openxmlformats.org/officeDocument/2006/relationships/slide" Target="/ppt/slides/slide1.xml" Id="R18a32e734a864a1c" /><Relationship Type="http://schemas.openxmlformats.org/officeDocument/2006/relationships/slide" Target="/ppt/slides/slide2.xml" Id="Reced8c299cbc4371" /><Relationship Type="http://schemas.openxmlformats.org/officeDocument/2006/relationships/slide" Target="/ppt/slides/slide3.xml" Id="Rbbde95afab4a4bf9" /><Relationship Type="http://schemas.openxmlformats.org/officeDocument/2006/relationships/slide" Target="/ppt/slides/slide4.xml" Id="R915bf09906034c0f" /><Relationship Type="http://schemas.openxmlformats.org/officeDocument/2006/relationships/slide" Target="/ppt/slides/slide5.xml" Id="Rccf01aee25d54f65" /><Relationship Type="http://schemas.openxmlformats.org/officeDocument/2006/relationships/slide" Target="/ppt/slides/slide6.xml" Id="Re5d72c2629844b77" /><Relationship Type="http://schemas.openxmlformats.org/officeDocument/2006/relationships/slide" Target="/ppt/slides/slide7.xml" Id="Rbfe7694cbfe045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8a1d8b2ed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05d5b3c814b4c" /><Relationship Type="http://schemas.openxmlformats.org/officeDocument/2006/relationships/theme" Target="/ppt/slideMasters/theme/theme1.xml" Id="R831d974928bd41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a05d5b3c814b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878ce7755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e62fc88074c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e6005bbae4b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4a65a034d4c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19e6c2586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466f8e3c8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5160d6a0043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PONNY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PONNY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1 461 747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CATO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Allégaten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928 562 247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PONNY AS</a:t>
            </a:r>
          </a:p>
        </p:txBody>
      </p:sp>
    </p:spTree>
  </p:cSld>
  <p:clrMapOvr>
    <a:masterClrMapping xmlns:a="http://schemas.openxmlformats.org/drawingml/2006/main"/>
  </p:clrMapOvr>
</p:sld>
</file>