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7a6797b41a40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83a00e086642c4"/>
  </p:sldMasterIdLst>
  <p:sldIdLst>
    <p:sldId xmlns:r="http://schemas.openxmlformats.org/officeDocument/2006/relationships" id="256" r:id="R4622239dabca4def"/>
    <p:sldId xmlns:r="http://schemas.openxmlformats.org/officeDocument/2006/relationships" id="257" r:id="R42d4bcbdc5e2419c"/>
    <p:sldId xmlns:r="http://schemas.openxmlformats.org/officeDocument/2006/relationships" id="258" r:id="R4d217d7a7b7a455e"/>
    <p:sldId xmlns:r="http://schemas.openxmlformats.org/officeDocument/2006/relationships" id="259" r:id="R12529d94af4c4689"/>
    <p:sldId xmlns:r="http://schemas.openxmlformats.org/officeDocument/2006/relationships" id="260" r:id="R7c84b70d2d7b4b1d"/>
    <p:sldId xmlns:r="http://schemas.openxmlformats.org/officeDocument/2006/relationships" id="261" r:id="Ra66a8d38780d47f2"/>
    <p:sldId xmlns:r="http://schemas.openxmlformats.org/officeDocument/2006/relationships" id="262" r:id="R823f2a6ee711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83a00e086642c4" /><Relationship Type="http://schemas.openxmlformats.org/officeDocument/2006/relationships/slide" Target="/ppt/slides/slide1.xml" Id="R4622239dabca4def" /><Relationship Type="http://schemas.openxmlformats.org/officeDocument/2006/relationships/slide" Target="/ppt/slides/slide2.xml" Id="R42d4bcbdc5e2419c" /><Relationship Type="http://schemas.openxmlformats.org/officeDocument/2006/relationships/slide" Target="/ppt/slides/slide3.xml" Id="R4d217d7a7b7a455e" /><Relationship Type="http://schemas.openxmlformats.org/officeDocument/2006/relationships/slide" Target="/ppt/slides/slide4.xml" Id="R12529d94af4c4689" /><Relationship Type="http://schemas.openxmlformats.org/officeDocument/2006/relationships/slide" Target="/ppt/slides/slide5.xml" Id="R7c84b70d2d7b4b1d" /><Relationship Type="http://schemas.openxmlformats.org/officeDocument/2006/relationships/slide" Target="/ppt/slides/slide6.xml" Id="Ra66a8d38780d47f2" /><Relationship Type="http://schemas.openxmlformats.org/officeDocument/2006/relationships/slide" Target="/ppt/slides/slide7.xml" Id="R823f2a6ee711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dc8bc672b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fafd04f85414a" /><Relationship Type="http://schemas.openxmlformats.org/officeDocument/2006/relationships/theme" Target="/ppt/slideMasters/theme/theme1.xml" Id="Re003b99e8ea547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5fafd04f85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fc5e21430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99336f7e94e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2a6ef37744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d6d6b29e1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d0bf2c8d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fa4c317f1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3797740a04e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INVEST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