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bf20e257b14f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632abcb9b84dce"/>
  </p:sldMasterIdLst>
  <p:sldIdLst>
    <p:sldId xmlns:r="http://schemas.openxmlformats.org/officeDocument/2006/relationships" id="256" r:id="R5368570646384711"/>
    <p:sldId xmlns:r="http://schemas.openxmlformats.org/officeDocument/2006/relationships" id="257" r:id="R44ba5d2a7f8847f8"/>
    <p:sldId xmlns:r="http://schemas.openxmlformats.org/officeDocument/2006/relationships" id="258" r:id="R74d8be240d3a44c6"/>
    <p:sldId xmlns:r="http://schemas.openxmlformats.org/officeDocument/2006/relationships" id="259" r:id="R04402b4658d94e5b"/>
    <p:sldId xmlns:r="http://schemas.openxmlformats.org/officeDocument/2006/relationships" id="260" r:id="Ra96ed9e4771f4dd2"/>
    <p:sldId xmlns:r="http://schemas.openxmlformats.org/officeDocument/2006/relationships" id="261" r:id="R65b3b8c5c43848dd"/>
    <p:sldId xmlns:r="http://schemas.openxmlformats.org/officeDocument/2006/relationships" id="262" r:id="R96e75812366d4f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32abcb9b84dce" /><Relationship Type="http://schemas.openxmlformats.org/officeDocument/2006/relationships/slide" Target="/ppt/slides/slide1.xml" Id="R5368570646384711" /><Relationship Type="http://schemas.openxmlformats.org/officeDocument/2006/relationships/slide" Target="/ppt/slides/slide2.xml" Id="R44ba5d2a7f8847f8" /><Relationship Type="http://schemas.openxmlformats.org/officeDocument/2006/relationships/slide" Target="/ppt/slides/slide3.xml" Id="R74d8be240d3a44c6" /><Relationship Type="http://schemas.openxmlformats.org/officeDocument/2006/relationships/slide" Target="/ppt/slides/slide4.xml" Id="R04402b4658d94e5b" /><Relationship Type="http://schemas.openxmlformats.org/officeDocument/2006/relationships/slide" Target="/ppt/slides/slide5.xml" Id="Ra96ed9e4771f4dd2" /><Relationship Type="http://schemas.openxmlformats.org/officeDocument/2006/relationships/slide" Target="/ppt/slides/slide6.xml" Id="R65b3b8c5c43848dd" /><Relationship Type="http://schemas.openxmlformats.org/officeDocument/2006/relationships/slide" Target="/ppt/slides/slide7.xml" Id="R96e75812366d4f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e8fc036a24a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86178c03c4d3b" /><Relationship Type="http://schemas.openxmlformats.org/officeDocument/2006/relationships/theme" Target="/ppt/slideMasters/theme/theme1.xml" Id="R8e79d561c1a045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786178c03c4d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72e305dbf40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3299f0f684b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9bd4f114341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b8e074bb444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72843cd1740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1108fb8f147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af144c61744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SKYNNA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Tina Andersen, Stålverkskroken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