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22c1d2c09548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5b48571dc0424e"/>
  </p:sldMasterIdLst>
  <p:sldIdLst>
    <p:sldId xmlns:r="http://schemas.openxmlformats.org/officeDocument/2006/relationships" id="256" r:id="Rb4cb6857d39f4dcc"/>
    <p:sldId xmlns:r="http://schemas.openxmlformats.org/officeDocument/2006/relationships" id="257" r:id="R68421ac3a64342d1"/>
    <p:sldId xmlns:r="http://schemas.openxmlformats.org/officeDocument/2006/relationships" id="258" r:id="Rc3dc18389e574757"/>
    <p:sldId xmlns:r="http://schemas.openxmlformats.org/officeDocument/2006/relationships" id="259" r:id="Rbedb78e43a65464f"/>
    <p:sldId xmlns:r="http://schemas.openxmlformats.org/officeDocument/2006/relationships" id="260" r:id="R5d0fe9f156f14baa"/>
    <p:sldId xmlns:r="http://schemas.openxmlformats.org/officeDocument/2006/relationships" id="261" r:id="R1dd61859c28f4a70"/>
    <p:sldId xmlns:r="http://schemas.openxmlformats.org/officeDocument/2006/relationships" id="262" r:id="Rda928706651d41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b48571dc0424e" /><Relationship Type="http://schemas.openxmlformats.org/officeDocument/2006/relationships/slide" Target="/ppt/slides/slide1.xml" Id="Rb4cb6857d39f4dcc" /><Relationship Type="http://schemas.openxmlformats.org/officeDocument/2006/relationships/slide" Target="/ppt/slides/slide2.xml" Id="R68421ac3a64342d1" /><Relationship Type="http://schemas.openxmlformats.org/officeDocument/2006/relationships/slide" Target="/ppt/slides/slide3.xml" Id="Rc3dc18389e574757" /><Relationship Type="http://schemas.openxmlformats.org/officeDocument/2006/relationships/slide" Target="/ppt/slides/slide4.xml" Id="Rbedb78e43a65464f" /><Relationship Type="http://schemas.openxmlformats.org/officeDocument/2006/relationships/slide" Target="/ppt/slides/slide5.xml" Id="R5d0fe9f156f14baa" /><Relationship Type="http://schemas.openxmlformats.org/officeDocument/2006/relationships/slide" Target="/ppt/slides/slide6.xml" Id="R1dd61859c28f4a70" /><Relationship Type="http://schemas.openxmlformats.org/officeDocument/2006/relationships/slide" Target="/ppt/slides/slide7.xml" Id="Rda928706651d41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71f54334c42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15e4b2be24ed9" /><Relationship Type="http://schemas.openxmlformats.org/officeDocument/2006/relationships/theme" Target="/ppt/slideMasters/theme/theme1.xml" Id="Rb1ef53b2f8d745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715e4b2be24e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a028c8d7b4a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0416119a34d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e31ff07c243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15718c6ae4d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fb997c1c44c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c27e13b7e49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6aef6843e41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LUNAMAX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LUNAMAX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424 647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ELLEN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Kleppens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928 620 131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