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e84104ac3949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1fb029a3c84764"/>
  </p:sldMasterIdLst>
  <p:sldIdLst>
    <p:sldId xmlns:r="http://schemas.openxmlformats.org/officeDocument/2006/relationships" id="256" r:id="R26be85224ad84fb9"/>
    <p:sldId xmlns:r="http://schemas.openxmlformats.org/officeDocument/2006/relationships" id="257" r:id="Rc511ea151bb54825"/>
    <p:sldId xmlns:r="http://schemas.openxmlformats.org/officeDocument/2006/relationships" id="258" r:id="R4e43380194e64622"/>
    <p:sldId xmlns:r="http://schemas.openxmlformats.org/officeDocument/2006/relationships" id="259" r:id="R6f6f5cb556524f59"/>
    <p:sldId xmlns:r="http://schemas.openxmlformats.org/officeDocument/2006/relationships" id="260" r:id="R54828c4c054643a6"/>
    <p:sldId xmlns:r="http://schemas.openxmlformats.org/officeDocument/2006/relationships" id="261" r:id="R42a7f97ab86e4617"/>
    <p:sldId xmlns:r="http://schemas.openxmlformats.org/officeDocument/2006/relationships" id="262" r:id="R6906048641ac4d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1fb029a3c84764" /><Relationship Type="http://schemas.openxmlformats.org/officeDocument/2006/relationships/slide" Target="/ppt/slides/slide1.xml" Id="R26be85224ad84fb9" /><Relationship Type="http://schemas.openxmlformats.org/officeDocument/2006/relationships/slide" Target="/ppt/slides/slide2.xml" Id="Rc511ea151bb54825" /><Relationship Type="http://schemas.openxmlformats.org/officeDocument/2006/relationships/slide" Target="/ppt/slides/slide3.xml" Id="R4e43380194e64622" /><Relationship Type="http://schemas.openxmlformats.org/officeDocument/2006/relationships/slide" Target="/ppt/slides/slide4.xml" Id="R6f6f5cb556524f59" /><Relationship Type="http://schemas.openxmlformats.org/officeDocument/2006/relationships/slide" Target="/ppt/slides/slide5.xml" Id="R54828c4c054643a6" /><Relationship Type="http://schemas.openxmlformats.org/officeDocument/2006/relationships/slide" Target="/ppt/slides/slide6.xml" Id="R42a7f97ab86e4617" /><Relationship Type="http://schemas.openxmlformats.org/officeDocument/2006/relationships/slide" Target="/ppt/slides/slide7.xml" Id="R6906048641ac4d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97997aff647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3467451564bcf" /><Relationship Type="http://schemas.openxmlformats.org/officeDocument/2006/relationships/theme" Target="/ppt/slideMasters/theme/theme1.xml" Id="Rc1295661691b43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a3467451564b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2d5a7504746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fcbf1c35840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a7e6c4c1e4b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648d417e34d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d3d94894f45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b0bdb0dd54b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7dc8d858d40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ANRO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RONGVED ANE S NERGÅRD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928 628 264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ANRO INVEST AS</a:t>
            </a:r>
          </a:p>
        </p:txBody>
      </p:sp>
    </p:spTree>
  </p:cSld>
  <p:clrMapOvr>
    <a:masterClrMapping xmlns:a="http://schemas.openxmlformats.org/drawingml/2006/main"/>
  </p:clrMapOvr>
</p:sld>
</file>