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47b5c64d534c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13c91b860f4726"/>
  </p:sldMasterIdLst>
  <p:sldIdLst>
    <p:sldId xmlns:r="http://schemas.openxmlformats.org/officeDocument/2006/relationships" id="256" r:id="R95cc059e66f844ee"/>
    <p:sldId xmlns:r="http://schemas.openxmlformats.org/officeDocument/2006/relationships" id="257" r:id="R556563272f2249aa"/>
    <p:sldId xmlns:r="http://schemas.openxmlformats.org/officeDocument/2006/relationships" id="258" r:id="Rb71b1c342b62484f"/>
    <p:sldId xmlns:r="http://schemas.openxmlformats.org/officeDocument/2006/relationships" id="259" r:id="R62e3d003fecf49e5"/>
    <p:sldId xmlns:r="http://schemas.openxmlformats.org/officeDocument/2006/relationships" id="260" r:id="Rff907a3c257442b1"/>
    <p:sldId xmlns:r="http://schemas.openxmlformats.org/officeDocument/2006/relationships" id="261" r:id="Re063d747e6644cf5"/>
    <p:sldId xmlns:r="http://schemas.openxmlformats.org/officeDocument/2006/relationships" id="262" r:id="Rf47a71105f3248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13c91b860f4726" /><Relationship Type="http://schemas.openxmlformats.org/officeDocument/2006/relationships/slide" Target="/ppt/slides/slide1.xml" Id="R95cc059e66f844ee" /><Relationship Type="http://schemas.openxmlformats.org/officeDocument/2006/relationships/slide" Target="/ppt/slides/slide2.xml" Id="R556563272f2249aa" /><Relationship Type="http://schemas.openxmlformats.org/officeDocument/2006/relationships/slide" Target="/ppt/slides/slide3.xml" Id="Rb71b1c342b62484f" /><Relationship Type="http://schemas.openxmlformats.org/officeDocument/2006/relationships/slide" Target="/ppt/slides/slide4.xml" Id="R62e3d003fecf49e5" /><Relationship Type="http://schemas.openxmlformats.org/officeDocument/2006/relationships/slide" Target="/ppt/slides/slide5.xml" Id="Rff907a3c257442b1" /><Relationship Type="http://schemas.openxmlformats.org/officeDocument/2006/relationships/slide" Target="/ppt/slides/slide6.xml" Id="Re063d747e6644cf5" /><Relationship Type="http://schemas.openxmlformats.org/officeDocument/2006/relationships/slide" Target="/ppt/slides/slide7.xml" Id="Rf47a71105f3248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0f5a52c89f4e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ce3bf3bf342b1" /><Relationship Type="http://schemas.openxmlformats.org/officeDocument/2006/relationships/theme" Target="/ppt/slideMasters/theme/theme1.xml" Id="Rfc4f515c9f0c43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7ce3bf3bf342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c086151c3146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463a740ab49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2a317da0046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a464eeb614d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f9c11473843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26af429194b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0cabe81af44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MINO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MINO INVESTERING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596 590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902 253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905 120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 JOHN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Rognekroken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928 633 217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