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93b5bd654447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32398f359c4a2b"/>
  </p:sldMasterIdLst>
  <p:sldIdLst>
    <p:sldId xmlns:r="http://schemas.openxmlformats.org/officeDocument/2006/relationships" id="256" r:id="Rfac4065255004b36"/>
    <p:sldId xmlns:r="http://schemas.openxmlformats.org/officeDocument/2006/relationships" id="257" r:id="Rd02d33e7f0c34f14"/>
    <p:sldId xmlns:r="http://schemas.openxmlformats.org/officeDocument/2006/relationships" id="258" r:id="R1c83f0cf80b64a12"/>
    <p:sldId xmlns:r="http://schemas.openxmlformats.org/officeDocument/2006/relationships" id="259" r:id="Rb274a78687dd4f4a"/>
    <p:sldId xmlns:r="http://schemas.openxmlformats.org/officeDocument/2006/relationships" id="260" r:id="R09e55a82022d4e76"/>
    <p:sldId xmlns:r="http://schemas.openxmlformats.org/officeDocument/2006/relationships" id="261" r:id="Rd4325918dbbb488a"/>
    <p:sldId xmlns:r="http://schemas.openxmlformats.org/officeDocument/2006/relationships" id="262" r:id="R580c76bab0d34e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32398f359c4a2b" /><Relationship Type="http://schemas.openxmlformats.org/officeDocument/2006/relationships/slide" Target="/ppt/slides/slide1.xml" Id="Rfac4065255004b36" /><Relationship Type="http://schemas.openxmlformats.org/officeDocument/2006/relationships/slide" Target="/ppt/slides/slide2.xml" Id="Rd02d33e7f0c34f14" /><Relationship Type="http://schemas.openxmlformats.org/officeDocument/2006/relationships/slide" Target="/ppt/slides/slide3.xml" Id="R1c83f0cf80b64a12" /><Relationship Type="http://schemas.openxmlformats.org/officeDocument/2006/relationships/slide" Target="/ppt/slides/slide4.xml" Id="Rb274a78687dd4f4a" /><Relationship Type="http://schemas.openxmlformats.org/officeDocument/2006/relationships/slide" Target="/ppt/slides/slide5.xml" Id="R09e55a82022d4e76" /><Relationship Type="http://schemas.openxmlformats.org/officeDocument/2006/relationships/slide" Target="/ppt/slides/slide6.xml" Id="Rd4325918dbbb488a" /><Relationship Type="http://schemas.openxmlformats.org/officeDocument/2006/relationships/slide" Target="/ppt/slides/slide7.xml" Id="R580c76bab0d34e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9734304f3547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e1b0a9fa04946" /><Relationship Type="http://schemas.openxmlformats.org/officeDocument/2006/relationships/theme" Target="/ppt/slideMasters/theme/theme1.xml" Id="Rf28fe75f794a41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4e1b0a9fa049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1d29b70fe4b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da7fabf8c42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f2220bc2942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967bc4c874a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d9f60ff8d44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f8252a80441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f6102c83148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KJENYG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KJENYG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3 054 875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4 537 269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4 559 657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Eikåsveien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928 635 740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