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e2311501c41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b2754a5464a4e"/>
  </p:sldMasterIdLst>
  <p:sldIdLst>
    <p:sldId xmlns:r="http://schemas.openxmlformats.org/officeDocument/2006/relationships" id="256" r:id="R63ec7b7dfe244b27"/>
    <p:sldId xmlns:r="http://schemas.openxmlformats.org/officeDocument/2006/relationships" id="257" r:id="R4c55cd7e0da648ec"/>
    <p:sldId xmlns:r="http://schemas.openxmlformats.org/officeDocument/2006/relationships" id="258" r:id="Rbffb8c40b5104941"/>
    <p:sldId xmlns:r="http://schemas.openxmlformats.org/officeDocument/2006/relationships" id="259" r:id="Rc235f9c710f74fad"/>
    <p:sldId xmlns:r="http://schemas.openxmlformats.org/officeDocument/2006/relationships" id="260" r:id="Rcd165f76b5c1413a"/>
    <p:sldId xmlns:r="http://schemas.openxmlformats.org/officeDocument/2006/relationships" id="261" r:id="R5707f6f028074c7b"/>
    <p:sldId xmlns:r="http://schemas.openxmlformats.org/officeDocument/2006/relationships" id="262" r:id="R6a828fb3634240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b2754a5464a4e" /><Relationship Type="http://schemas.openxmlformats.org/officeDocument/2006/relationships/slide" Target="/ppt/slides/slide1.xml" Id="R63ec7b7dfe244b27" /><Relationship Type="http://schemas.openxmlformats.org/officeDocument/2006/relationships/slide" Target="/ppt/slides/slide2.xml" Id="R4c55cd7e0da648ec" /><Relationship Type="http://schemas.openxmlformats.org/officeDocument/2006/relationships/slide" Target="/ppt/slides/slide3.xml" Id="Rbffb8c40b5104941" /><Relationship Type="http://schemas.openxmlformats.org/officeDocument/2006/relationships/slide" Target="/ppt/slides/slide4.xml" Id="Rc235f9c710f74fad" /><Relationship Type="http://schemas.openxmlformats.org/officeDocument/2006/relationships/slide" Target="/ppt/slides/slide5.xml" Id="Rcd165f76b5c1413a" /><Relationship Type="http://schemas.openxmlformats.org/officeDocument/2006/relationships/slide" Target="/ppt/slides/slide6.xml" Id="R5707f6f028074c7b" /><Relationship Type="http://schemas.openxmlformats.org/officeDocument/2006/relationships/slide" Target="/ppt/slides/slide7.xml" Id="R6a828fb3634240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f1c30c3db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c8f5576194ef1" /><Relationship Type="http://schemas.openxmlformats.org/officeDocument/2006/relationships/theme" Target="/ppt/slideMasters/theme/theme1.xml" Id="R80f0102c9b21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c8f557619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a153cba50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eb5f97748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da5cedcce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d1cda657b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710070b7a41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d5fa5608f49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143a7ab024d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NYHEIM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NYHEIM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12 585 306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SØDAHL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Helsetunveien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928 635 856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