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46873e2daf46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782e6acda74e71"/>
  </p:sldMasterIdLst>
  <p:sldIdLst>
    <p:sldId xmlns:r="http://schemas.openxmlformats.org/officeDocument/2006/relationships" id="256" r:id="Rc43120860d864fa1"/>
    <p:sldId xmlns:r="http://schemas.openxmlformats.org/officeDocument/2006/relationships" id="257" r:id="Rfe157b47d4a64dbb"/>
    <p:sldId xmlns:r="http://schemas.openxmlformats.org/officeDocument/2006/relationships" id="258" r:id="R9a273b864a3644ea"/>
    <p:sldId xmlns:r="http://schemas.openxmlformats.org/officeDocument/2006/relationships" id="259" r:id="Rdbed0936587e4ab5"/>
    <p:sldId xmlns:r="http://schemas.openxmlformats.org/officeDocument/2006/relationships" id="260" r:id="R3a300a1a2f444629"/>
    <p:sldId xmlns:r="http://schemas.openxmlformats.org/officeDocument/2006/relationships" id="261" r:id="R62a3930fa79440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782e6acda74e71" /><Relationship Type="http://schemas.openxmlformats.org/officeDocument/2006/relationships/slide" Target="/ppt/slides/slide1.xml" Id="Rc43120860d864fa1" /><Relationship Type="http://schemas.openxmlformats.org/officeDocument/2006/relationships/slide" Target="/ppt/slides/slide2.xml" Id="Rfe157b47d4a64dbb" /><Relationship Type="http://schemas.openxmlformats.org/officeDocument/2006/relationships/slide" Target="/ppt/slides/slide3.xml" Id="R9a273b864a3644ea" /><Relationship Type="http://schemas.openxmlformats.org/officeDocument/2006/relationships/slide" Target="/ppt/slides/slide4.xml" Id="Rdbed0936587e4ab5" /><Relationship Type="http://schemas.openxmlformats.org/officeDocument/2006/relationships/slide" Target="/ppt/slides/slide5.xml" Id="R3a300a1a2f444629" /><Relationship Type="http://schemas.openxmlformats.org/officeDocument/2006/relationships/slide" Target="/ppt/slides/slide6.xml" Id="R62a3930fa79440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6a664d746248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caf1ffae8473e" /><Relationship Type="http://schemas.openxmlformats.org/officeDocument/2006/relationships/theme" Target="/ppt/slideMasters/theme/theme1.xml" Id="R4de267e23b0c46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5caf1ffae847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58a52dc164f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67b8f8ac247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7761d1bf744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e443207e644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bf735e76144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44a695d8645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ASKELADDEN &amp; CO HOLDCO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928 678 024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HOLDCO AS</a:t>
            </a:r>
          </a:p>
        </p:txBody>
      </p:sp>
    </p:spTree>
  </p:cSld>
  <p:clrMapOvr>
    <a:masterClrMapping xmlns:a="http://schemas.openxmlformats.org/drawingml/2006/main"/>
  </p:clrMapOvr>
</p:sld>
</file>